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79A0-AD89-48B6-B23C-C7EBFA725D2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AB87-E095-4F08-AD7A-A5C39E2148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79A0-AD89-48B6-B23C-C7EBFA725D2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AB87-E095-4F08-AD7A-A5C39E2148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79A0-AD89-48B6-B23C-C7EBFA725D2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AB87-E095-4F08-AD7A-A5C39E2148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79A0-AD89-48B6-B23C-C7EBFA725D2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AB87-E095-4F08-AD7A-A5C39E2148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79A0-AD89-48B6-B23C-C7EBFA725D2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AB87-E095-4F08-AD7A-A5C39E2148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79A0-AD89-48B6-B23C-C7EBFA725D2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AB87-E095-4F08-AD7A-A5C39E2148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79A0-AD89-48B6-B23C-C7EBFA725D2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AB87-E095-4F08-AD7A-A5C39E2148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79A0-AD89-48B6-B23C-C7EBFA725D2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AB87-E095-4F08-AD7A-A5C39E2148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79A0-AD89-48B6-B23C-C7EBFA725D2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AB87-E095-4F08-AD7A-A5C39E2148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79A0-AD89-48B6-B23C-C7EBFA725D2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AB87-E095-4F08-AD7A-A5C39E2148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879A0-AD89-48B6-B23C-C7EBFA725D2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DAB87-E095-4F08-AD7A-A5C39E2148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879A0-AD89-48B6-B23C-C7EBFA725D2B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DAB87-E095-4F08-AD7A-A5C39E21480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337119" y="1351793"/>
            <a:ext cx="5948602" cy="1606715"/>
            <a:chOff x="1337119" y="1351793"/>
            <a:chExt cx="5948602" cy="1606715"/>
          </a:xfrm>
        </p:grpSpPr>
        <p:sp>
          <p:nvSpPr>
            <p:cNvPr id="2" name="Freeform 1"/>
            <p:cNvSpPr/>
            <p:nvPr/>
          </p:nvSpPr>
          <p:spPr>
            <a:xfrm>
              <a:off x="2116227" y="1379233"/>
              <a:ext cx="450604" cy="797878"/>
            </a:xfrm>
            <a:custGeom>
              <a:avLst/>
              <a:gdLst/>
              <a:ahLst/>
              <a:cxnLst/>
              <a:rect l="0" t="0" r="0" b="0"/>
              <a:pathLst>
                <a:path w="450604" h="797878">
                  <a:moveTo>
                    <a:pt x="357970" y="0"/>
                  </a:moveTo>
                  <a:lnTo>
                    <a:pt x="323072" y="29308"/>
                  </a:lnTo>
                  <a:lnTo>
                    <a:pt x="288228" y="43909"/>
                  </a:lnTo>
                  <a:lnTo>
                    <a:pt x="234532" y="50917"/>
                  </a:lnTo>
                  <a:lnTo>
                    <a:pt x="178866" y="52301"/>
                  </a:lnTo>
                  <a:lnTo>
                    <a:pt x="128399" y="46986"/>
                  </a:lnTo>
                  <a:lnTo>
                    <a:pt x="95366" y="37968"/>
                  </a:lnTo>
                  <a:lnTo>
                    <a:pt x="86974" y="39350"/>
                  </a:lnTo>
                  <a:lnTo>
                    <a:pt x="80210" y="43781"/>
                  </a:lnTo>
                  <a:lnTo>
                    <a:pt x="74530" y="50244"/>
                  </a:lnTo>
                  <a:lnTo>
                    <a:pt x="68220" y="73023"/>
                  </a:lnTo>
                  <a:lnTo>
                    <a:pt x="64169" y="129718"/>
                  </a:lnTo>
                  <a:lnTo>
                    <a:pt x="71774" y="184807"/>
                  </a:lnTo>
                  <a:lnTo>
                    <a:pt x="81422" y="236936"/>
                  </a:lnTo>
                  <a:lnTo>
                    <a:pt x="89263" y="297276"/>
                  </a:lnTo>
                  <a:lnTo>
                    <a:pt x="94842" y="346067"/>
                  </a:lnTo>
                  <a:lnTo>
                    <a:pt x="97153" y="346525"/>
                  </a:lnTo>
                  <a:lnTo>
                    <a:pt x="102841" y="337674"/>
                  </a:lnTo>
                  <a:lnTo>
                    <a:pt x="125053" y="293511"/>
                  </a:lnTo>
                  <a:lnTo>
                    <a:pt x="150137" y="268420"/>
                  </a:lnTo>
                  <a:lnTo>
                    <a:pt x="175912" y="259678"/>
                  </a:lnTo>
                  <a:lnTo>
                    <a:pt x="204526" y="256962"/>
                  </a:lnTo>
                  <a:lnTo>
                    <a:pt x="241535" y="263180"/>
                  </a:lnTo>
                  <a:lnTo>
                    <a:pt x="280447" y="280490"/>
                  </a:lnTo>
                  <a:lnTo>
                    <a:pt x="338700" y="329099"/>
                  </a:lnTo>
                  <a:lnTo>
                    <a:pt x="381215" y="373107"/>
                  </a:lnTo>
                  <a:lnTo>
                    <a:pt x="408546" y="432925"/>
                  </a:lnTo>
                  <a:lnTo>
                    <a:pt x="430935" y="493618"/>
                  </a:lnTo>
                  <a:lnTo>
                    <a:pt x="445562" y="547890"/>
                  </a:lnTo>
                  <a:lnTo>
                    <a:pt x="450603" y="603365"/>
                  </a:lnTo>
                  <a:lnTo>
                    <a:pt x="446508" y="658666"/>
                  </a:lnTo>
                  <a:lnTo>
                    <a:pt x="432296" y="712096"/>
                  </a:lnTo>
                  <a:lnTo>
                    <a:pt x="407678" y="753794"/>
                  </a:lnTo>
                  <a:lnTo>
                    <a:pt x="372568" y="782786"/>
                  </a:lnTo>
                  <a:lnTo>
                    <a:pt x="343011" y="792442"/>
                  </a:lnTo>
                  <a:lnTo>
                    <a:pt x="290366" y="797877"/>
                  </a:lnTo>
                  <a:lnTo>
                    <a:pt x="239673" y="796368"/>
                  </a:lnTo>
                  <a:lnTo>
                    <a:pt x="185514" y="790967"/>
                  </a:lnTo>
                  <a:lnTo>
                    <a:pt x="127202" y="778359"/>
                  </a:lnTo>
                  <a:lnTo>
                    <a:pt x="88773" y="771478"/>
                  </a:lnTo>
                  <a:lnTo>
                    <a:pt x="28974" y="769152"/>
                  </a:lnTo>
                  <a:lnTo>
                    <a:pt x="0" y="768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47937" y="21162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03175" y="1379261"/>
              <a:ext cx="418587" cy="744262"/>
            </a:xfrm>
            <a:custGeom>
              <a:avLst/>
              <a:gdLst/>
              <a:ahLst/>
              <a:cxnLst/>
              <a:rect l="0" t="0" r="0" b="0"/>
              <a:pathLst>
                <a:path w="418587" h="744262">
                  <a:moveTo>
                    <a:pt x="50089" y="63143"/>
                  </a:moveTo>
                  <a:lnTo>
                    <a:pt x="38636" y="117287"/>
                  </a:lnTo>
                  <a:lnTo>
                    <a:pt x="25340" y="172234"/>
                  </a:lnTo>
                  <a:lnTo>
                    <a:pt x="7951" y="233833"/>
                  </a:lnTo>
                  <a:lnTo>
                    <a:pt x="4449" y="247126"/>
                  </a:lnTo>
                  <a:lnTo>
                    <a:pt x="2115" y="250139"/>
                  </a:lnTo>
                  <a:lnTo>
                    <a:pt x="559" y="246299"/>
                  </a:lnTo>
                  <a:lnTo>
                    <a:pt x="0" y="227603"/>
                  </a:lnTo>
                  <a:lnTo>
                    <a:pt x="9172" y="174354"/>
                  </a:lnTo>
                  <a:lnTo>
                    <a:pt x="22250" y="113446"/>
                  </a:lnTo>
                  <a:lnTo>
                    <a:pt x="45673" y="57525"/>
                  </a:lnTo>
                  <a:lnTo>
                    <a:pt x="87419" y="6208"/>
                  </a:lnTo>
                  <a:lnTo>
                    <a:pt x="98372" y="1789"/>
                  </a:lnTo>
                  <a:lnTo>
                    <a:pt x="126140" y="0"/>
                  </a:lnTo>
                  <a:lnTo>
                    <a:pt x="154860" y="9343"/>
                  </a:lnTo>
                  <a:lnTo>
                    <a:pt x="180882" y="25194"/>
                  </a:lnTo>
                  <a:lnTo>
                    <a:pt x="207516" y="53848"/>
                  </a:lnTo>
                  <a:lnTo>
                    <a:pt x="235432" y="115893"/>
                  </a:lnTo>
                  <a:lnTo>
                    <a:pt x="259142" y="168442"/>
                  </a:lnTo>
                  <a:lnTo>
                    <a:pt x="273207" y="222374"/>
                  </a:lnTo>
                  <a:lnTo>
                    <a:pt x="284784" y="273449"/>
                  </a:lnTo>
                  <a:lnTo>
                    <a:pt x="291940" y="332629"/>
                  </a:lnTo>
                  <a:lnTo>
                    <a:pt x="300286" y="389379"/>
                  </a:lnTo>
                  <a:lnTo>
                    <a:pt x="302036" y="440955"/>
                  </a:lnTo>
                  <a:lnTo>
                    <a:pt x="302555" y="498741"/>
                  </a:lnTo>
                  <a:lnTo>
                    <a:pt x="297141" y="554599"/>
                  </a:lnTo>
                  <a:lnTo>
                    <a:pt x="283636" y="609003"/>
                  </a:lnTo>
                  <a:lnTo>
                    <a:pt x="256533" y="671742"/>
                  </a:lnTo>
                  <a:lnTo>
                    <a:pt x="227851" y="709062"/>
                  </a:lnTo>
                  <a:lnTo>
                    <a:pt x="197126" y="731818"/>
                  </a:lnTo>
                  <a:lnTo>
                    <a:pt x="175100" y="740528"/>
                  </a:lnTo>
                  <a:lnTo>
                    <a:pt x="137562" y="744261"/>
                  </a:lnTo>
                  <a:lnTo>
                    <a:pt x="114702" y="740988"/>
                  </a:lnTo>
                  <a:lnTo>
                    <a:pt x="95964" y="729395"/>
                  </a:lnTo>
                  <a:lnTo>
                    <a:pt x="64870" y="693357"/>
                  </a:lnTo>
                  <a:lnTo>
                    <a:pt x="48879" y="662824"/>
                  </a:lnTo>
                  <a:lnTo>
                    <a:pt x="42322" y="625961"/>
                  </a:lnTo>
                  <a:lnTo>
                    <a:pt x="45968" y="590992"/>
                  </a:lnTo>
                  <a:lnTo>
                    <a:pt x="52021" y="582328"/>
                  </a:lnTo>
                  <a:lnTo>
                    <a:pt x="71225" y="569583"/>
                  </a:lnTo>
                  <a:lnTo>
                    <a:pt x="108344" y="561419"/>
                  </a:lnTo>
                  <a:lnTo>
                    <a:pt x="132132" y="565749"/>
                  </a:lnTo>
                  <a:lnTo>
                    <a:pt x="195077" y="601336"/>
                  </a:lnTo>
                  <a:lnTo>
                    <a:pt x="247228" y="634353"/>
                  </a:lnTo>
                  <a:lnTo>
                    <a:pt x="309627" y="675101"/>
                  </a:lnTo>
                  <a:lnTo>
                    <a:pt x="332726" y="685294"/>
                  </a:lnTo>
                  <a:lnTo>
                    <a:pt x="354689" y="687485"/>
                  </a:lnTo>
                  <a:lnTo>
                    <a:pt x="376150" y="683389"/>
                  </a:lnTo>
                  <a:lnTo>
                    <a:pt x="418586" y="6632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95502" y="1789844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9393" y="8333"/>
                  </a:lnTo>
                  <a:lnTo>
                    <a:pt x="36659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32455" y="1421347"/>
              <a:ext cx="39962" cy="610654"/>
            </a:xfrm>
            <a:custGeom>
              <a:avLst/>
              <a:gdLst/>
              <a:ahLst/>
              <a:cxnLst/>
              <a:rect l="0" t="0" r="0" b="0"/>
              <a:pathLst>
                <a:path w="39962" h="610654">
                  <a:moveTo>
                    <a:pt x="0" y="0"/>
                  </a:moveTo>
                  <a:lnTo>
                    <a:pt x="3120" y="54144"/>
                  </a:lnTo>
                  <a:lnTo>
                    <a:pt x="9066" y="109091"/>
                  </a:lnTo>
                  <a:lnTo>
                    <a:pt x="11410" y="165005"/>
                  </a:lnTo>
                  <a:lnTo>
                    <a:pt x="18806" y="224229"/>
                  </a:lnTo>
                  <a:lnTo>
                    <a:pt x="20613" y="286317"/>
                  </a:lnTo>
                  <a:lnTo>
                    <a:pt x="28205" y="343642"/>
                  </a:lnTo>
                  <a:lnTo>
                    <a:pt x="30918" y="406265"/>
                  </a:lnTo>
                  <a:lnTo>
                    <a:pt x="31388" y="458846"/>
                  </a:lnTo>
                  <a:lnTo>
                    <a:pt x="37136" y="512946"/>
                  </a:lnTo>
                  <a:lnTo>
                    <a:pt x="39961" y="564663"/>
                  </a:lnTo>
                  <a:lnTo>
                    <a:pt x="31586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64000" y="1351793"/>
              <a:ext cx="513697" cy="814277"/>
            </a:xfrm>
            <a:custGeom>
              <a:avLst/>
              <a:gdLst/>
              <a:ahLst/>
              <a:cxnLst/>
              <a:rect l="0" t="0" r="0" b="0"/>
              <a:pathLst>
                <a:path w="513697" h="814277">
                  <a:moveTo>
                    <a:pt x="0" y="111668"/>
                  </a:moveTo>
                  <a:lnTo>
                    <a:pt x="0" y="89311"/>
                  </a:lnTo>
                  <a:lnTo>
                    <a:pt x="4679" y="80386"/>
                  </a:lnTo>
                  <a:lnTo>
                    <a:pt x="53027" y="41980"/>
                  </a:lnTo>
                  <a:lnTo>
                    <a:pt x="103237" y="14671"/>
                  </a:lnTo>
                  <a:lnTo>
                    <a:pt x="146662" y="1949"/>
                  </a:lnTo>
                  <a:lnTo>
                    <a:pt x="201773" y="0"/>
                  </a:lnTo>
                  <a:lnTo>
                    <a:pt x="254496" y="13200"/>
                  </a:lnTo>
                  <a:lnTo>
                    <a:pt x="308587" y="38622"/>
                  </a:lnTo>
                  <a:lnTo>
                    <a:pt x="353674" y="77352"/>
                  </a:lnTo>
                  <a:lnTo>
                    <a:pt x="382692" y="116448"/>
                  </a:lnTo>
                  <a:lnTo>
                    <a:pt x="400519" y="163257"/>
                  </a:lnTo>
                  <a:lnTo>
                    <a:pt x="402032" y="214171"/>
                  </a:lnTo>
                  <a:lnTo>
                    <a:pt x="390892" y="273032"/>
                  </a:lnTo>
                  <a:lnTo>
                    <a:pt x="372663" y="302719"/>
                  </a:lnTo>
                  <a:lnTo>
                    <a:pt x="321362" y="356081"/>
                  </a:lnTo>
                  <a:lnTo>
                    <a:pt x="264169" y="386674"/>
                  </a:lnTo>
                  <a:lnTo>
                    <a:pt x="260340" y="387422"/>
                  </a:lnTo>
                  <a:lnTo>
                    <a:pt x="261298" y="385581"/>
                  </a:lnTo>
                  <a:lnTo>
                    <a:pt x="265445" y="382014"/>
                  </a:lnTo>
                  <a:lnTo>
                    <a:pt x="282532" y="381170"/>
                  </a:lnTo>
                  <a:lnTo>
                    <a:pt x="343918" y="394426"/>
                  </a:lnTo>
                  <a:lnTo>
                    <a:pt x="405208" y="430328"/>
                  </a:lnTo>
                  <a:lnTo>
                    <a:pt x="458654" y="476286"/>
                  </a:lnTo>
                  <a:lnTo>
                    <a:pt x="489482" y="529394"/>
                  </a:lnTo>
                  <a:lnTo>
                    <a:pt x="504156" y="560536"/>
                  </a:lnTo>
                  <a:lnTo>
                    <a:pt x="512417" y="612123"/>
                  </a:lnTo>
                  <a:lnTo>
                    <a:pt x="513696" y="667833"/>
                  </a:lnTo>
                  <a:lnTo>
                    <a:pt x="506016" y="709296"/>
                  </a:lnTo>
                  <a:lnTo>
                    <a:pt x="483052" y="758396"/>
                  </a:lnTo>
                  <a:lnTo>
                    <a:pt x="476452" y="767428"/>
                  </a:lnTo>
                  <a:lnTo>
                    <a:pt x="439218" y="791318"/>
                  </a:lnTo>
                  <a:lnTo>
                    <a:pt x="391141" y="807625"/>
                  </a:lnTo>
                  <a:lnTo>
                    <a:pt x="334262" y="814276"/>
                  </a:lnTo>
                  <a:lnTo>
                    <a:pt x="277377" y="808118"/>
                  </a:lnTo>
                  <a:lnTo>
                    <a:pt x="221577" y="792255"/>
                  </a:lnTo>
                  <a:lnTo>
                    <a:pt x="169503" y="784488"/>
                  </a:lnTo>
                  <a:lnTo>
                    <a:pt x="110344" y="765969"/>
                  </a:lnTo>
                  <a:lnTo>
                    <a:pt x="75198" y="757480"/>
                  </a:lnTo>
                  <a:lnTo>
                    <a:pt x="42114" y="7539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18480" y="1826229"/>
              <a:ext cx="250971" cy="323866"/>
            </a:xfrm>
            <a:custGeom>
              <a:avLst/>
              <a:gdLst/>
              <a:ahLst/>
              <a:cxnLst/>
              <a:rect l="0" t="0" r="0" b="0"/>
              <a:pathLst>
                <a:path w="250971" h="323866">
                  <a:moveTo>
                    <a:pt x="145685" y="153128"/>
                  </a:moveTo>
                  <a:lnTo>
                    <a:pt x="160340" y="103576"/>
                  </a:lnTo>
                  <a:lnTo>
                    <a:pt x="159256" y="69816"/>
                  </a:lnTo>
                  <a:lnTo>
                    <a:pt x="151526" y="37586"/>
                  </a:lnTo>
                  <a:lnTo>
                    <a:pt x="136238" y="11399"/>
                  </a:lnTo>
                  <a:lnTo>
                    <a:pt x="127688" y="5999"/>
                  </a:lnTo>
                  <a:lnTo>
                    <a:pt x="105711" y="0"/>
                  </a:lnTo>
                  <a:lnTo>
                    <a:pt x="83466" y="3573"/>
                  </a:lnTo>
                  <a:lnTo>
                    <a:pt x="72620" y="7801"/>
                  </a:lnTo>
                  <a:lnTo>
                    <a:pt x="54330" y="24977"/>
                  </a:lnTo>
                  <a:lnTo>
                    <a:pt x="23525" y="74132"/>
                  </a:lnTo>
                  <a:lnTo>
                    <a:pt x="4485" y="137307"/>
                  </a:lnTo>
                  <a:lnTo>
                    <a:pt x="123" y="188735"/>
                  </a:lnTo>
                  <a:lnTo>
                    <a:pt x="0" y="238677"/>
                  </a:lnTo>
                  <a:lnTo>
                    <a:pt x="13012" y="299314"/>
                  </a:lnTo>
                  <a:lnTo>
                    <a:pt x="18632" y="307907"/>
                  </a:lnTo>
                  <a:lnTo>
                    <a:pt x="34235" y="320575"/>
                  </a:lnTo>
                  <a:lnTo>
                    <a:pt x="52868" y="323865"/>
                  </a:lnTo>
                  <a:lnTo>
                    <a:pt x="62750" y="323105"/>
                  </a:lnTo>
                  <a:lnTo>
                    <a:pt x="79969" y="312901"/>
                  </a:lnTo>
                  <a:lnTo>
                    <a:pt x="102817" y="284306"/>
                  </a:lnTo>
                  <a:lnTo>
                    <a:pt x="137397" y="226295"/>
                  </a:lnTo>
                  <a:lnTo>
                    <a:pt x="159094" y="165204"/>
                  </a:lnTo>
                  <a:lnTo>
                    <a:pt x="160474" y="162349"/>
                  </a:lnTo>
                  <a:lnTo>
                    <a:pt x="160522" y="194507"/>
                  </a:lnTo>
                  <a:lnTo>
                    <a:pt x="171103" y="245660"/>
                  </a:lnTo>
                  <a:lnTo>
                    <a:pt x="186622" y="273222"/>
                  </a:lnTo>
                  <a:lnTo>
                    <a:pt x="211627" y="296206"/>
                  </a:lnTo>
                  <a:lnTo>
                    <a:pt x="228025" y="304456"/>
                  </a:lnTo>
                  <a:lnTo>
                    <a:pt x="250970" y="31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01036" y="1758259"/>
              <a:ext cx="210571" cy="381077"/>
            </a:xfrm>
            <a:custGeom>
              <a:avLst/>
              <a:gdLst/>
              <a:ahLst/>
              <a:cxnLst/>
              <a:rect l="0" t="0" r="0" b="0"/>
              <a:pathLst>
                <a:path w="210571" h="381077">
                  <a:moveTo>
                    <a:pt x="0" y="147399"/>
                  </a:moveTo>
                  <a:lnTo>
                    <a:pt x="5589" y="206015"/>
                  </a:lnTo>
                  <a:lnTo>
                    <a:pt x="10723" y="267425"/>
                  </a:lnTo>
                  <a:lnTo>
                    <a:pt x="21789" y="325829"/>
                  </a:lnTo>
                  <a:lnTo>
                    <a:pt x="36361" y="381076"/>
                  </a:lnTo>
                  <a:lnTo>
                    <a:pt x="34488" y="376427"/>
                  </a:lnTo>
                  <a:lnTo>
                    <a:pt x="23634" y="323730"/>
                  </a:lnTo>
                  <a:lnTo>
                    <a:pt x="15977" y="269707"/>
                  </a:lnTo>
                  <a:lnTo>
                    <a:pt x="4369" y="213976"/>
                  </a:lnTo>
                  <a:lnTo>
                    <a:pt x="863" y="154787"/>
                  </a:lnTo>
                  <a:lnTo>
                    <a:pt x="2723" y="123776"/>
                  </a:lnTo>
                  <a:lnTo>
                    <a:pt x="16925" y="87757"/>
                  </a:lnTo>
                  <a:lnTo>
                    <a:pt x="29359" y="69808"/>
                  </a:lnTo>
                  <a:lnTo>
                    <a:pt x="45804" y="57152"/>
                  </a:lnTo>
                  <a:lnTo>
                    <a:pt x="105608" y="31981"/>
                  </a:lnTo>
                  <a:lnTo>
                    <a:pt x="168484" y="10563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40460" y="1465941"/>
              <a:ext cx="387085" cy="705851"/>
            </a:xfrm>
            <a:custGeom>
              <a:avLst/>
              <a:gdLst/>
              <a:ahLst/>
              <a:cxnLst/>
              <a:rect l="0" t="0" r="0" b="0"/>
              <a:pathLst>
                <a:path w="387085" h="705851">
                  <a:moveTo>
                    <a:pt x="387084" y="134390"/>
                  </a:moveTo>
                  <a:lnTo>
                    <a:pt x="381495" y="75773"/>
                  </a:lnTo>
                  <a:lnTo>
                    <a:pt x="366840" y="40983"/>
                  </a:lnTo>
                  <a:lnTo>
                    <a:pt x="351180" y="25416"/>
                  </a:lnTo>
                  <a:lnTo>
                    <a:pt x="312531" y="5890"/>
                  </a:lnTo>
                  <a:lnTo>
                    <a:pt x="275956" y="0"/>
                  </a:lnTo>
                  <a:lnTo>
                    <a:pt x="235484" y="3844"/>
                  </a:lnTo>
                  <a:lnTo>
                    <a:pt x="193856" y="23570"/>
                  </a:lnTo>
                  <a:lnTo>
                    <a:pt x="138416" y="77090"/>
                  </a:lnTo>
                  <a:lnTo>
                    <a:pt x="123317" y="94886"/>
                  </a:lnTo>
                  <a:lnTo>
                    <a:pt x="84331" y="157795"/>
                  </a:lnTo>
                  <a:lnTo>
                    <a:pt x="52593" y="218824"/>
                  </a:lnTo>
                  <a:lnTo>
                    <a:pt x="32943" y="278523"/>
                  </a:lnTo>
                  <a:lnTo>
                    <a:pt x="15118" y="334002"/>
                  </a:lnTo>
                  <a:lnTo>
                    <a:pt x="8282" y="384866"/>
                  </a:lnTo>
                  <a:lnTo>
                    <a:pt x="0" y="446213"/>
                  </a:lnTo>
                  <a:lnTo>
                    <a:pt x="3606" y="508460"/>
                  </a:lnTo>
                  <a:lnTo>
                    <a:pt x="12328" y="560301"/>
                  </a:lnTo>
                  <a:lnTo>
                    <a:pt x="27910" y="614526"/>
                  </a:lnTo>
                  <a:lnTo>
                    <a:pt x="52934" y="656458"/>
                  </a:lnTo>
                  <a:lnTo>
                    <a:pt x="82575" y="685520"/>
                  </a:lnTo>
                  <a:lnTo>
                    <a:pt x="113585" y="703360"/>
                  </a:lnTo>
                  <a:lnTo>
                    <a:pt x="134507" y="705850"/>
                  </a:lnTo>
                  <a:lnTo>
                    <a:pt x="176534" y="697917"/>
                  </a:lnTo>
                  <a:lnTo>
                    <a:pt x="208105" y="677268"/>
                  </a:lnTo>
                  <a:lnTo>
                    <a:pt x="265682" y="618297"/>
                  </a:lnTo>
                  <a:lnTo>
                    <a:pt x="287020" y="575337"/>
                  </a:lnTo>
                  <a:lnTo>
                    <a:pt x="296474" y="537742"/>
                  </a:lnTo>
                  <a:lnTo>
                    <a:pt x="294950" y="514869"/>
                  </a:lnTo>
                  <a:lnTo>
                    <a:pt x="276336" y="476672"/>
                  </a:lnTo>
                  <a:lnTo>
                    <a:pt x="243005" y="446897"/>
                  </a:lnTo>
                  <a:lnTo>
                    <a:pt x="216984" y="437059"/>
                  </a:lnTo>
                  <a:lnTo>
                    <a:pt x="190991" y="433856"/>
                  </a:lnTo>
                  <a:lnTo>
                    <a:pt x="167740" y="436332"/>
                  </a:lnTo>
                  <a:lnTo>
                    <a:pt x="162476" y="439800"/>
                  </a:lnTo>
                  <a:lnTo>
                    <a:pt x="161306" y="444451"/>
                  </a:lnTo>
                  <a:lnTo>
                    <a:pt x="162865" y="449892"/>
                  </a:lnTo>
                  <a:lnTo>
                    <a:pt x="177077" y="462176"/>
                  </a:lnTo>
                  <a:lnTo>
                    <a:pt x="200160" y="474265"/>
                  </a:lnTo>
                  <a:lnTo>
                    <a:pt x="259520" y="488438"/>
                  </a:lnTo>
                  <a:lnTo>
                    <a:pt x="299374" y="488078"/>
                  </a:lnTo>
                  <a:lnTo>
                    <a:pt x="355498" y="481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69658" y="1874072"/>
              <a:ext cx="178985" cy="273621"/>
            </a:xfrm>
            <a:custGeom>
              <a:avLst/>
              <a:gdLst/>
              <a:ahLst/>
              <a:cxnLst/>
              <a:rect l="0" t="0" r="0" b="0"/>
              <a:pathLst>
                <a:path w="178985" h="273621">
                  <a:moveTo>
                    <a:pt x="0" y="52643"/>
                  </a:moveTo>
                  <a:lnTo>
                    <a:pt x="5589" y="111259"/>
                  </a:lnTo>
                  <a:lnTo>
                    <a:pt x="10723" y="165433"/>
                  </a:lnTo>
                  <a:lnTo>
                    <a:pt x="21788" y="218075"/>
                  </a:lnTo>
                  <a:lnTo>
                    <a:pt x="29650" y="268204"/>
                  </a:lnTo>
                  <a:lnTo>
                    <a:pt x="27956" y="273560"/>
                  </a:lnTo>
                  <a:lnTo>
                    <a:pt x="24486" y="273620"/>
                  </a:lnTo>
                  <a:lnTo>
                    <a:pt x="19834" y="270151"/>
                  </a:lnTo>
                  <a:lnTo>
                    <a:pt x="7696" y="237322"/>
                  </a:lnTo>
                  <a:lnTo>
                    <a:pt x="1520" y="181063"/>
                  </a:lnTo>
                  <a:lnTo>
                    <a:pt x="2790" y="134237"/>
                  </a:lnTo>
                  <a:lnTo>
                    <a:pt x="16944" y="98266"/>
                  </a:lnTo>
                  <a:lnTo>
                    <a:pt x="49516" y="57076"/>
                  </a:lnTo>
                  <a:lnTo>
                    <a:pt x="85690" y="29429"/>
                  </a:lnTo>
                  <a:lnTo>
                    <a:pt x="146358" y="5106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172386" y="1866621"/>
              <a:ext cx="443366" cy="544112"/>
            </a:xfrm>
            <a:custGeom>
              <a:avLst/>
              <a:gdLst/>
              <a:ahLst/>
              <a:cxnLst/>
              <a:rect l="0" t="0" r="0" b="0"/>
              <a:pathLst>
                <a:path w="443366" h="544112">
                  <a:moveTo>
                    <a:pt x="123655" y="144322"/>
                  </a:moveTo>
                  <a:lnTo>
                    <a:pt x="139296" y="126341"/>
                  </a:lnTo>
                  <a:lnTo>
                    <a:pt x="147374" y="109424"/>
                  </a:lnTo>
                  <a:lnTo>
                    <a:pt x="147320" y="68991"/>
                  </a:lnTo>
                  <a:lnTo>
                    <a:pt x="134306" y="31144"/>
                  </a:lnTo>
                  <a:lnTo>
                    <a:pt x="110043" y="3293"/>
                  </a:lnTo>
                  <a:lnTo>
                    <a:pt x="100542" y="0"/>
                  </a:lnTo>
                  <a:lnTo>
                    <a:pt x="80627" y="2580"/>
                  </a:lnTo>
                  <a:lnTo>
                    <a:pt x="55274" y="17186"/>
                  </a:lnTo>
                  <a:lnTo>
                    <a:pt x="32944" y="36332"/>
                  </a:lnTo>
                  <a:lnTo>
                    <a:pt x="17099" y="68001"/>
                  </a:lnTo>
                  <a:lnTo>
                    <a:pt x="2434" y="129029"/>
                  </a:lnTo>
                  <a:lnTo>
                    <a:pt x="0" y="178915"/>
                  </a:lnTo>
                  <a:lnTo>
                    <a:pt x="9065" y="235166"/>
                  </a:lnTo>
                  <a:lnTo>
                    <a:pt x="16574" y="257227"/>
                  </a:lnTo>
                  <a:lnTo>
                    <a:pt x="27710" y="274830"/>
                  </a:lnTo>
                  <a:lnTo>
                    <a:pt x="36295" y="280460"/>
                  </a:lnTo>
                  <a:lnTo>
                    <a:pt x="58312" y="286716"/>
                  </a:lnTo>
                  <a:lnTo>
                    <a:pt x="68395" y="286045"/>
                  </a:lnTo>
                  <a:lnTo>
                    <a:pt x="85837" y="279059"/>
                  </a:lnTo>
                  <a:lnTo>
                    <a:pt x="108810" y="256384"/>
                  </a:lnTo>
                  <a:lnTo>
                    <a:pt x="129128" y="202809"/>
                  </a:lnTo>
                  <a:lnTo>
                    <a:pt x="148018" y="145091"/>
                  </a:lnTo>
                  <a:lnTo>
                    <a:pt x="147511" y="107375"/>
                  </a:lnTo>
                  <a:lnTo>
                    <a:pt x="145408" y="102143"/>
                  </a:lnTo>
                  <a:lnTo>
                    <a:pt x="142836" y="102165"/>
                  </a:lnTo>
                  <a:lnTo>
                    <a:pt x="139952" y="105689"/>
                  </a:lnTo>
                  <a:lnTo>
                    <a:pt x="135892" y="133005"/>
                  </a:lnTo>
                  <a:lnTo>
                    <a:pt x="140279" y="170734"/>
                  </a:lnTo>
                  <a:lnTo>
                    <a:pt x="160647" y="223065"/>
                  </a:lnTo>
                  <a:lnTo>
                    <a:pt x="173631" y="242100"/>
                  </a:lnTo>
                  <a:lnTo>
                    <a:pt x="190320" y="255239"/>
                  </a:lnTo>
                  <a:lnTo>
                    <a:pt x="199684" y="260380"/>
                  </a:lnTo>
                  <a:lnTo>
                    <a:pt x="208266" y="261469"/>
                  </a:lnTo>
                  <a:lnTo>
                    <a:pt x="224041" y="256438"/>
                  </a:lnTo>
                  <a:lnTo>
                    <a:pt x="238850" y="240165"/>
                  </a:lnTo>
                  <a:lnTo>
                    <a:pt x="261833" y="197179"/>
                  </a:lnTo>
                  <a:lnTo>
                    <a:pt x="266076" y="193598"/>
                  </a:lnTo>
                  <a:lnTo>
                    <a:pt x="270075" y="194720"/>
                  </a:lnTo>
                  <a:lnTo>
                    <a:pt x="273911" y="198977"/>
                  </a:lnTo>
                  <a:lnTo>
                    <a:pt x="288473" y="256243"/>
                  </a:lnTo>
                  <a:lnTo>
                    <a:pt x="297922" y="314744"/>
                  </a:lnTo>
                  <a:lnTo>
                    <a:pt x="302411" y="373022"/>
                  </a:lnTo>
                  <a:lnTo>
                    <a:pt x="310696" y="432172"/>
                  </a:lnTo>
                  <a:lnTo>
                    <a:pt x="312436" y="482295"/>
                  </a:lnTo>
                  <a:lnTo>
                    <a:pt x="319137" y="544111"/>
                  </a:lnTo>
                  <a:lnTo>
                    <a:pt x="316601" y="535695"/>
                  </a:lnTo>
                  <a:lnTo>
                    <a:pt x="310500" y="473949"/>
                  </a:lnTo>
                  <a:lnTo>
                    <a:pt x="301849" y="427602"/>
                  </a:lnTo>
                  <a:lnTo>
                    <a:pt x="295269" y="384868"/>
                  </a:lnTo>
                  <a:lnTo>
                    <a:pt x="288445" y="338579"/>
                  </a:lnTo>
                  <a:lnTo>
                    <a:pt x="278027" y="283247"/>
                  </a:lnTo>
                  <a:lnTo>
                    <a:pt x="267530" y="220450"/>
                  </a:lnTo>
                  <a:lnTo>
                    <a:pt x="262601" y="161159"/>
                  </a:lnTo>
                  <a:lnTo>
                    <a:pt x="261140" y="106547"/>
                  </a:lnTo>
                  <a:lnTo>
                    <a:pt x="266296" y="58910"/>
                  </a:lnTo>
                  <a:lnTo>
                    <a:pt x="275178" y="35781"/>
                  </a:lnTo>
                  <a:lnTo>
                    <a:pt x="280822" y="26338"/>
                  </a:lnTo>
                  <a:lnTo>
                    <a:pt x="299572" y="12726"/>
                  </a:lnTo>
                  <a:lnTo>
                    <a:pt x="311122" y="7458"/>
                  </a:lnTo>
                  <a:lnTo>
                    <a:pt x="322333" y="6286"/>
                  </a:lnTo>
                  <a:lnTo>
                    <a:pt x="344148" y="11223"/>
                  </a:lnTo>
                  <a:lnTo>
                    <a:pt x="376160" y="32745"/>
                  </a:lnTo>
                  <a:lnTo>
                    <a:pt x="407871" y="66938"/>
                  </a:lnTo>
                  <a:lnTo>
                    <a:pt x="433217" y="120414"/>
                  </a:lnTo>
                  <a:lnTo>
                    <a:pt x="443365" y="160894"/>
                  </a:lnTo>
                  <a:lnTo>
                    <a:pt x="437498" y="206607"/>
                  </a:lnTo>
                  <a:lnTo>
                    <a:pt x="434660" y="217431"/>
                  </a:lnTo>
                  <a:lnTo>
                    <a:pt x="422146" y="235696"/>
                  </a:lnTo>
                  <a:lnTo>
                    <a:pt x="404886" y="250443"/>
                  </a:lnTo>
                  <a:lnTo>
                    <a:pt x="385517" y="260897"/>
                  </a:lnTo>
                  <a:lnTo>
                    <a:pt x="331953" y="269377"/>
                  </a:lnTo>
                  <a:lnTo>
                    <a:pt x="313168" y="2706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643482" y="1537160"/>
              <a:ext cx="221099" cy="663296"/>
            </a:xfrm>
            <a:custGeom>
              <a:avLst/>
              <a:gdLst/>
              <a:ahLst/>
              <a:cxnLst/>
              <a:rect l="0" t="0" r="0" b="0"/>
              <a:pathLst>
                <a:path w="221099" h="663296">
                  <a:moveTo>
                    <a:pt x="0" y="0"/>
                  </a:moveTo>
                  <a:lnTo>
                    <a:pt x="0" y="55170"/>
                  </a:lnTo>
                  <a:lnTo>
                    <a:pt x="3120" y="110323"/>
                  </a:lnTo>
                  <a:lnTo>
                    <a:pt x="9065" y="170881"/>
                  </a:lnTo>
                  <a:lnTo>
                    <a:pt x="15684" y="219348"/>
                  </a:lnTo>
                  <a:lnTo>
                    <a:pt x="19464" y="270753"/>
                  </a:lnTo>
                  <a:lnTo>
                    <a:pt x="27978" y="333289"/>
                  </a:lnTo>
                  <a:lnTo>
                    <a:pt x="31686" y="382372"/>
                  </a:lnTo>
                  <a:lnTo>
                    <a:pt x="39707" y="441472"/>
                  </a:lnTo>
                  <a:lnTo>
                    <a:pt x="47228" y="498206"/>
                  </a:lnTo>
                  <a:lnTo>
                    <a:pt x="51038" y="551599"/>
                  </a:lnTo>
                  <a:lnTo>
                    <a:pt x="52167" y="600694"/>
                  </a:lnTo>
                  <a:lnTo>
                    <a:pt x="49986" y="606354"/>
                  </a:lnTo>
                  <a:lnTo>
                    <a:pt x="46191" y="605447"/>
                  </a:lnTo>
                  <a:lnTo>
                    <a:pt x="41323" y="600163"/>
                  </a:lnTo>
                  <a:lnTo>
                    <a:pt x="28881" y="564781"/>
                  </a:lnTo>
                  <a:lnTo>
                    <a:pt x="23374" y="511664"/>
                  </a:lnTo>
                  <a:lnTo>
                    <a:pt x="21742" y="457061"/>
                  </a:lnTo>
                  <a:lnTo>
                    <a:pt x="21260" y="403837"/>
                  </a:lnTo>
                  <a:lnTo>
                    <a:pt x="26706" y="362201"/>
                  </a:lnTo>
                  <a:lnTo>
                    <a:pt x="35656" y="341913"/>
                  </a:lnTo>
                  <a:lnTo>
                    <a:pt x="41318" y="333227"/>
                  </a:lnTo>
                  <a:lnTo>
                    <a:pt x="56967" y="320456"/>
                  </a:lnTo>
                  <a:lnTo>
                    <a:pt x="66054" y="315413"/>
                  </a:lnTo>
                  <a:lnTo>
                    <a:pt x="85510" y="312929"/>
                  </a:lnTo>
                  <a:lnTo>
                    <a:pt x="104685" y="316894"/>
                  </a:lnTo>
                  <a:lnTo>
                    <a:pt x="121006" y="326456"/>
                  </a:lnTo>
                  <a:lnTo>
                    <a:pt x="143348" y="356171"/>
                  </a:lnTo>
                  <a:lnTo>
                    <a:pt x="164623" y="416539"/>
                  </a:lnTo>
                  <a:lnTo>
                    <a:pt x="182268" y="467480"/>
                  </a:lnTo>
                  <a:lnTo>
                    <a:pt x="194255" y="519618"/>
                  </a:lnTo>
                  <a:lnTo>
                    <a:pt x="199497" y="569772"/>
                  </a:lnTo>
                  <a:lnTo>
                    <a:pt x="214469" y="630486"/>
                  </a:lnTo>
                  <a:lnTo>
                    <a:pt x="221098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953763" y="1786308"/>
              <a:ext cx="276547" cy="435206"/>
            </a:xfrm>
            <a:custGeom>
              <a:avLst/>
              <a:gdLst/>
              <a:ahLst/>
              <a:cxnLst/>
              <a:rect l="0" t="0" r="0" b="0"/>
              <a:pathLst>
                <a:path w="276547" h="435206">
                  <a:moveTo>
                    <a:pt x="247729" y="45650"/>
                  </a:moveTo>
                  <a:lnTo>
                    <a:pt x="185449" y="10903"/>
                  </a:lnTo>
                  <a:lnTo>
                    <a:pt x="145178" y="0"/>
                  </a:lnTo>
                  <a:lnTo>
                    <a:pt x="103610" y="4308"/>
                  </a:lnTo>
                  <a:lnTo>
                    <a:pt x="62827" y="21052"/>
                  </a:lnTo>
                  <a:lnTo>
                    <a:pt x="29166" y="48891"/>
                  </a:lnTo>
                  <a:lnTo>
                    <a:pt x="11770" y="73217"/>
                  </a:lnTo>
                  <a:lnTo>
                    <a:pt x="0" y="113219"/>
                  </a:lnTo>
                  <a:lnTo>
                    <a:pt x="3486" y="134563"/>
                  </a:lnTo>
                  <a:lnTo>
                    <a:pt x="7691" y="143530"/>
                  </a:lnTo>
                  <a:lnTo>
                    <a:pt x="24842" y="159732"/>
                  </a:lnTo>
                  <a:lnTo>
                    <a:pt x="48063" y="172392"/>
                  </a:lnTo>
                  <a:lnTo>
                    <a:pt x="104217" y="180520"/>
                  </a:lnTo>
                  <a:lnTo>
                    <a:pt x="165698" y="182125"/>
                  </a:lnTo>
                  <a:lnTo>
                    <a:pt x="203146" y="187993"/>
                  </a:lnTo>
                  <a:lnTo>
                    <a:pt x="230880" y="202729"/>
                  </a:lnTo>
                  <a:lnTo>
                    <a:pt x="253915" y="221914"/>
                  </a:lnTo>
                  <a:lnTo>
                    <a:pt x="269969" y="253594"/>
                  </a:lnTo>
                  <a:lnTo>
                    <a:pt x="276546" y="292617"/>
                  </a:lnTo>
                  <a:lnTo>
                    <a:pt x="272905" y="328226"/>
                  </a:lnTo>
                  <a:lnTo>
                    <a:pt x="258828" y="361003"/>
                  </a:lnTo>
                  <a:lnTo>
                    <a:pt x="234250" y="387353"/>
                  </a:lnTo>
                  <a:lnTo>
                    <a:pt x="175836" y="412930"/>
                  </a:lnTo>
                  <a:lnTo>
                    <a:pt x="121094" y="427945"/>
                  </a:lnTo>
                  <a:lnTo>
                    <a:pt x="59805" y="433771"/>
                  </a:lnTo>
                  <a:lnTo>
                    <a:pt x="37159" y="435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37119" y="2310616"/>
              <a:ext cx="5948602" cy="647892"/>
            </a:xfrm>
            <a:custGeom>
              <a:avLst/>
              <a:gdLst/>
              <a:ahLst/>
              <a:cxnLst/>
              <a:rect l="0" t="0" r="0" b="0"/>
              <a:pathLst>
                <a:path w="5948602" h="647892">
                  <a:moveTo>
                    <a:pt x="5948601" y="110938"/>
                  </a:moveTo>
                  <a:lnTo>
                    <a:pt x="5912684" y="164813"/>
                  </a:lnTo>
                  <a:lnTo>
                    <a:pt x="5864084" y="225690"/>
                  </a:lnTo>
                  <a:lnTo>
                    <a:pt x="5802221" y="279209"/>
                  </a:lnTo>
                  <a:lnTo>
                    <a:pt x="5739783" y="317512"/>
                  </a:lnTo>
                  <a:lnTo>
                    <a:pt x="5685619" y="341577"/>
                  </a:lnTo>
                  <a:lnTo>
                    <a:pt x="5629267" y="359982"/>
                  </a:lnTo>
                  <a:lnTo>
                    <a:pt x="5578293" y="370602"/>
                  </a:lnTo>
                  <a:lnTo>
                    <a:pt x="5517961" y="384671"/>
                  </a:lnTo>
                  <a:lnTo>
                    <a:pt x="5460984" y="393126"/>
                  </a:lnTo>
                  <a:lnTo>
                    <a:pt x="5404669" y="395966"/>
                  </a:lnTo>
                  <a:lnTo>
                    <a:pt x="5345365" y="403460"/>
                  </a:lnTo>
                  <a:lnTo>
                    <a:pt x="5294912" y="408181"/>
                  </a:lnTo>
                  <a:lnTo>
                    <a:pt x="5246038" y="413869"/>
                  </a:lnTo>
                  <a:lnTo>
                    <a:pt x="5198802" y="415555"/>
                  </a:lnTo>
                  <a:lnTo>
                    <a:pt x="5147761" y="416054"/>
                  </a:lnTo>
                  <a:lnTo>
                    <a:pt x="5095593" y="416202"/>
                  </a:lnTo>
                  <a:lnTo>
                    <a:pt x="5039971" y="416246"/>
                  </a:lnTo>
                  <a:lnTo>
                    <a:pt x="4979037" y="416259"/>
                  </a:lnTo>
                  <a:lnTo>
                    <a:pt x="4919649" y="416263"/>
                  </a:lnTo>
                  <a:lnTo>
                    <a:pt x="4861887" y="416264"/>
                  </a:lnTo>
                  <a:lnTo>
                    <a:pt x="4800319" y="416264"/>
                  </a:lnTo>
                  <a:lnTo>
                    <a:pt x="4737624" y="416264"/>
                  </a:lnTo>
                  <a:lnTo>
                    <a:pt x="4694451" y="416264"/>
                  </a:lnTo>
                  <a:lnTo>
                    <a:pt x="4647967" y="416264"/>
                  </a:lnTo>
                  <a:lnTo>
                    <a:pt x="4603131" y="413145"/>
                  </a:lnTo>
                  <a:lnTo>
                    <a:pt x="4558638" y="407859"/>
                  </a:lnTo>
                  <a:lnTo>
                    <a:pt x="4511567" y="401610"/>
                  </a:lnTo>
                  <a:lnTo>
                    <a:pt x="4466469" y="398053"/>
                  </a:lnTo>
                  <a:lnTo>
                    <a:pt x="4421860" y="395302"/>
                  </a:lnTo>
                  <a:lnTo>
                    <a:pt x="4374737" y="390180"/>
                  </a:lnTo>
                  <a:lnTo>
                    <a:pt x="4326497" y="387124"/>
                  </a:lnTo>
                  <a:lnTo>
                    <a:pt x="4277761" y="384596"/>
                  </a:lnTo>
                  <a:lnTo>
                    <a:pt x="4228805" y="379573"/>
                  </a:lnTo>
                  <a:lnTo>
                    <a:pt x="4179751" y="373441"/>
                  </a:lnTo>
                  <a:lnTo>
                    <a:pt x="4129482" y="366816"/>
                  </a:lnTo>
                  <a:lnTo>
                    <a:pt x="4075946" y="359972"/>
                  </a:lnTo>
                  <a:lnTo>
                    <a:pt x="4024076" y="353031"/>
                  </a:lnTo>
                  <a:lnTo>
                    <a:pt x="3972556" y="346047"/>
                  </a:lnTo>
                  <a:lnTo>
                    <a:pt x="3918463" y="339043"/>
                  </a:lnTo>
                  <a:lnTo>
                    <a:pt x="3866346" y="328912"/>
                  </a:lnTo>
                  <a:lnTo>
                    <a:pt x="3814716" y="317779"/>
                  </a:lnTo>
                  <a:lnTo>
                    <a:pt x="3760575" y="308932"/>
                  </a:lnTo>
                  <a:lnTo>
                    <a:pt x="3705316" y="297981"/>
                  </a:lnTo>
                  <a:lnTo>
                    <a:pt x="3649561" y="286485"/>
                  </a:lnTo>
                  <a:lnTo>
                    <a:pt x="3593586" y="277476"/>
                  </a:lnTo>
                  <a:lnTo>
                    <a:pt x="3537512" y="266453"/>
                  </a:lnTo>
                  <a:lnTo>
                    <a:pt x="3482565" y="253755"/>
                  </a:lnTo>
                  <a:lnTo>
                    <a:pt x="3430848" y="240313"/>
                  </a:lnTo>
                  <a:lnTo>
                    <a:pt x="3374327" y="229659"/>
                  </a:lnTo>
                  <a:lnTo>
                    <a:pt x="3315282" y="219855"/>
                  </a:lnTo>
                  <a:lnTo>
                    <a:pt x="3257844" y="207699"/>
                  </a:lnTo>
                  <a:lnTo>
                    <a:pt x="3201120" y="197616"/>
                  </a:lnTo>
                  <a:lnTo>
                    <a:pt x="3143545" y="188066"/>
                  </a:lnTo>
                  <a:lnTo>
                    <a:pt x="3082860" y="176023"/>
                  </a:lnTo>
                  <a:lnTo>
                    <a:pt x="3023914" y="162871"/>
                  </a:lnTo>
                  <a:lnTo>
                    <a:pt x="2965350" y="150397"/>
                  </a:lnTo>
                  <a:lnTo>
                    <a:pt x="2904227" y="140954"/>
                  </a:lnTo>
                  <a:lnTo>
                    <a:pt x="2841966" y="129738"/>
                  </a:lnTo>
                  <a:lnTo>
                    <a:pt x="2779199" y="118124"/>
                  </a:lnTo>
                  <a:lnTo>
                    <a:pt x="2716208" y="109062"/>
                  </a:lnTo>
                  <a:lnTo>
                    <a:pt x="2653117" y="98016"/>
                  </a:lnTo>
                  <a:lnTo>
                    <a:pt x="2589982" y="86478"/>
                  </a:lnTo>
                  <a:lnTo>
                    <a:pt x="2526826" y="77450"/>
                  </a:lnTo>
                  <a:lnTo>
                    <a:pt x="2494075" y="72235"/>
                  </a:lnTo>
                  <a:lnTo>
                    <a:pt x="2460543" y="66419"/>
                  </a:lnTo>
                  <a:lnTo>
                    <a:pt x="2426490" y="60201"/>
                  </a:lnTo>
                  <a:lnTo>
                    <a:pt x="2393259" y="54887"/>
                  </a:lnTo>
                  <a:lnTo>
                    <a:pt x="2360577" y="50174"/>
                  </a:lnTo>
                  <a:lnTo>
                    <a:pt x="2328260" y="45862"/>
                  </a:lnTo>
                  <a:lnTo>
                    <a:pt x="2295017" y="41818"/>
                  </a:lnTo>
                  <a:lnTo>
                    <a:pt x="2261157" y="37952"/>
                  </a:lnTo>
                  <a:lnTo>
                    <a:pt x="2226885" y="34205"/>
                  </a:lnTo>
                  <a:lnTo>
                    <a:pt x="2192339" y="30537"/>
                  </a:lnTo>
                  <a:lnTo>
                    <a:pt x="2157610" y="26921"/>
                  </a:lnTo>
                  <a:lnTo>
                    <a:pt x="2122759" y="23341"/>
                  </a:lnTo>
                  <a:lnTo>
                    <a:pt x="2087827" y="19785"/>
                  </a:lnTo>
                  <a:lnTo>
                    <a:pt x="2052840" y="16244"/>
                  </a:lnTo>
                  <a:lnTo>
                    <a:pt x="2017817" y="12714"/>
                  </a:lnTo>
                  <a:lnTo>
                    <a:pt x="1981601" y="10360"/>
                  </a:lnTo>
                  <a:lnTo>
                    <a:pt x="1944588" y="8791"/>
                  </a:lnTo>
                  <a:lnTo>
                    <a:pt x="1907045" y="7745"/>
                  </a:lnTo>
                  <a:lnTo>
                    <a:pt x="1870318" y="5878"/>
                  </a:lnTo>
                  <a:lnTo>
                    <a:pt x="1834135" y="3463"/>
                  </a:lnTo>
                  <a:lnTo>
                    <a:pt x="1798314" y="684"/>
                  </a:lnTo>
                  <a:lnTo>
                    <a:pt x="1762735" y="0"/>
                  </a:lnTo>
                  <a:lnTo>
                    <a:pt x="1727318" y="715"/>
                  </a:lnTo>
                  <a:lnTo>
                    <a:pt x="1692008" y="2361"/>
                  </a:lnTo>
                  <a:lnTo>
                    <a:pt x="1655600" y="3458"/>
                  </a:lnTo>
                  <a:lnTo>
                    <a:pt x="1618460" y="4190"/>
                  </a:lnTo>
                  <a:lnTo>
                    <a:pt x="1580832" y="4678"/>
                  </a:lnTo>
                  <a:lnTo>
                    <a:pt x="1542878" y="6173"/>
                  </a:lnTo>
                  <a:lnTo>
                    <a:pt x="1504707" y="8339"/>
                  </a:lnTo>
                  <a:lnTo>
                    <a:pt x="1466392" y="10953"/>
                  </a:lnTo>
                  <a:lnTo>
                    <a:pt x="1427980" y="13866"/>
                  </a:lnTo>
                  <a:lnTo>
                    <a:pt x="1389504" y="16977"/>
                  </a:lnTo>
                  <a:lnTo>
                    <a:pt x="1350985" y="20222"/>
                  </a:lnTo>
                  <a:lnTo>
                    <a:pt x="1312438" y="24724"/>
                  </a:lnTo>
                  <a:lnTo>
                    <a:pt x="1273872" y="30065"/>
                  </a:lnTo>
                  <a:lnTo>
                    <a:pt x="1235293" y="35966"/>
                  </a:lnTo>
                  <a:lnTo>
                    <a:pt x="1196705" y="43409"/>
                  </a:lnTo>
                  <a:lnTo>
                    <a:pt x="1158112" y="51881"/>
                  </a:lnTo>
                  <a:lnTo>
                    <a:pt x="1119515" y="61038"/>
                  </a:lnTo>
                  <a:lnTo>
                    <a:pt x="1080915" y="70652"/>
                  </a:lnTo>
                  <a:lnTo>
                    <a:pt x="1042314" y="80571"/>
                  </a:lnTo>
                  <a:lnTo>
                    <a:pt x="1003712" y="90694"/>
                  </a:lnTo>
                  <a:lnTo>
                    <a:pt x="965109" y="100951"/>
                  </a:lnTo>
                  <a:lnTo>
                    <a:pt x="926506" y="111299"/>
                  </a:lnTo>
                  <a:lnTo>
                    <a:pt x="887902" y="121707"/>
                  </a:lnTo>
                  <a:lnTo>
                    <a:pt x="849298" y="133325"/>
                  </a:lnTo>
                  <a:lnTo>
                    <a:pt x="810693" y="145750"/>
                  </a:lnTo>
                  <a:lnTo>
                    <a:pt x="772089" y="158712"/>
                  </a:lnTo>
                  <a:lnTo>
                    <a:pt x="734655" y="173203"/>
                  </a:lnTo>
                  <a:lnTo>
                    <a:pt x="698000" y="188713"/>
                  </a:lnTo>
                  <a:lnTo>
                    <a:pt x="661865" y="204902"/>
                  </a:lnTo>
                  <a:lnTo>
                    <a:pt x="624907" y="222714"/>
                  </a:lnTo>
                  <a:lnTo>
                    <a:pt x="587400" y="241607"/>
                  </a:lnTo>
                  <a:lnTo>
                    <a:pt x="549528" y="261222"/>
                  </a:lnTo>
                  <a:lnTo>
                    <a:pt x="511411" y="282487"/>
                  </a:lnTo>
                  <a:lnTo>
                    <a:pt x="473132" y="304853"/>
                  </a:lnTo>
                  <a:lnTo>
                    <a:pt x="434744" y="327952"/>
                  </a:lnTo>
                  <a:lnTo>
                    <a:pt x="397454" y="351540"/>
                  </a:lnTo>
                  <a:lnTo>
                    <a:pt x="360895" y="375455"/>
                  </a:lnTo>
                  <a:lnTo>
                    <a:pt x="324825" y="399586"/>
                  </a:lnTo>
                  <a:lnTo>
                    <a:pt x="289079" y="425033"/>
                  </a:lnTo>
                  <a:lnTo>
                    <a:pt x="253551" y="451356"/>
                  </a:lnTo>
                  <a:lnTo>
                    <a:pt x="218167" y="478263"/>
                  </a:lnTo>
                  <a:lnTo>
                    <a:pt x="184049" y="503220"/>
                  </a:lnTo>
                  <a:lnTo>
                    <a:pt x="150775" y="526878"/>
                  </a:lnTo>
                  <a:lnTo>
                    <a:pt x="90408" y="570711"/>
                  </a:lnTo>
                  <a:lnTo>
                    <a:pt x="29387" y="622424"/>
                  </a:lnTo>
                  <a:lnTo>
                    <a:pt x="0" y="647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32373" y="2337326"/>
              <a:ext cx="73700" cy="231628"/>
            </a:xfrm>
            <a:custGeom>
              <a:avLst/>
              <a:gdLst/>
              <a:ahLst/>
              <a:cxnLst/>
              <a:rect l="0" t="0" r="0" b="0"/>
              <a:pathLst>
                <a:path w="73700" h="231628">
                  <a:moveTo>
                    <a:pt x="73699" y="0"/>
                  </a:moveTo>
                  <a:lnTo>
                    <a:pt x="62521" y="11178"/>
                  </a:lnTo>
                  <a:lnTo>
                    <a:pt x="46188" y="61133"/>
                  </a:lnTo>
                  <a:lnTo>
                    <a:pt x="28577" y="124206"/>
                  </a:lnTo>
                  <a:lnTo>
                    <a:pt x="8504" y="17648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58715" y="2337326"/>
              <a:ext cx="63172" cy="231628"/>
            </a:xfrm>
            <a:custGeom>
              <a:avLst/>
              <a:gdLst/>
              <a:ahLst/>
              <a:cxnLst/>
              <a:rect l="0" t="0" r="0" b="0"/>
              <a:pathLst>
                <a:path w="63172" h="231628">
                  <a:moveTo>
                    <a:pt x="63171" y="0"/>
                  </a:moveTo>
                  <a:lnTo>
                    <a:pt x="44043" y="63450"/>
                  </a:lnTo>
                  <a:lnTo>
                    <a:pt x="27737" y="112127"/>
                  </a:lnTo>
                  <a:lnTo>
                    <a:pt x="14977" y="16814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73740" y="171142"/>
            <a:ext cx="2326799" cy="659841"/>
            <a:chOff x="273740" y="171142"/>
            <a:chExt cx="2326799" cy="659841"/>
          </a:xfrm>
        </p:grpSpPr>
        <p:sp>
          <p:nvSpPr>
            <p:cNvPr id="2" name="Freeform 1"/>
            <p:cNvSpPr/>
            <p:nvPr/>
          </p:nvSpPr>
          <p:spPr>
            <a:xfrm>
              <a:off x="394493" y="231626"/>
              <a:ext cx="26647" cy="368499"/>
            </a:xfrm>
            <a:custGeom>
              <a:avLst/>
              <a:gdLst/>
              <a:ahLst/>
              <a:cxnLst/>
              <a:rect l="0" t="0" r="0" b="0"/>
              <a:pathLst>
                <a:path w="26647" h="368499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2138" y="94169"/>
                  </a:lnTo>
                  <a:lnTo>
                    <a:pt x="18451" y="156079"/>
                  </a:lnTo>
                  <a:lnTo>
                    <a:pt x="25028" y="219304"/>
                  </a:lnTo>
                  <a:lnTo>
                    <a:pt x="26327" y="279713"/>
                  </a:lnTo>
                  <a:lnTo>
                    <a:pt x="26583" y="333586"/>
                  </a:lnTo>
                  <a:lnTo>
                    <a:pt x="26646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3740" y="171142"/>
              <a:ext cx="391155" cy="519581"/>
            </a:xfrm>
            <a:custGeom>
              <a:avLst/>
              <a:gdLst/>
              <a:ahLst/>
              <a:cxnLst/>
              <a:rect l="0" t="0" r="0" b="0"/>
              <a:pathLst>
                <a:path w="391155" h="519581">
                  <a:moveTo>
                    <a:pt x="0" y="102598"/>
                  </a:moveTo>
                  <a:lnTo>
                    <a:pt x="9576" y="71316"/>
                  </a:lnTo>
                  <a:lnTo>
                    <a:pt x="39404" y="32911"/>
                  </a:lnTo>
                  <a:lnTo>
                    <a:pt x="65488" y="17089"/>
                  </a:lnTo>
                  <a:lnTo>
                    <a:pt x="106913" y="2433"/>
                  </a:lnTo>
                  <a:lnTo>
                    <a:pt x="145412" y="0"/>
                  </a:lnTo>
                  <a:lnTo>
                    <a:pt x="184115" y="7338"/>
                  </a:lnTo>
                  <a:lnTo>
                    <a:pt x="232534" y="36776"/>
                  </a:lnTo>
                  <a:lnTo>
                    <a:pt x="246848" y="53457"/>
                  </a:lnTo>
                  <a:lnTo>
                    <a:pt x="265570" y="92761"/>
                  </a:lnTo>
                  <a:lnTo>
                    <a:pt x="265731" y="135039"/>
                  </a:lnTo>
                  <a:lnTo>
                    <a:pt x="254135" y="184916"/>
                  </a:lnTo>
                  <a:lnTo>
                    <a:pt x="230527" y="225443"/>
                  </a:lnTo>
                  <a:lnTo>
                    <a:pt x="215931" y="240254"/>
                  </a:lnTo>
                  <a:lnTo>
                    <a:pt x="195001" y="252830"/>
                  </a:lnTo>
                  <a:lnTo>
                    <a:pt x="196681" y="253055"/>
                  </a:lnTo>
                  <a:lnTo>
                    <a:pt x="201311" y="252036"/>
                  </a:lnTo>
                  <a:lnTo>
                    <a:pt x="259309" y="264831"/>
                  </a:lnTo>
                  <a:lnTo>
                    <a:pt x="303386" y="279400"/>
                  </a:lnTo>
                  <a:lnTo>
                    <a:pt x="348803" y="315885"/>
                  </a:lnTo>
                  <a:lnTo>
                    <a:pt x="380477" y="371382"/>
                  </a:lnTo>
                  <a:lnTo>
                    <a:pt x="387012" y="380054"/>
                  </a:lnTo>
                  <a:lnTo>
                    <a:pt x="391154" y="405286"/>
                  </a:lnTo>
                  <a:lnTo>
                    <a:pt x="387926" y="433658"/>
                  </a:lnTo>
                  <a:lnTo>
                    <a:pt x="372955" y="468192"/>
                  </a:lnTo>
                  <a:lnTo>
                    <a:pt x="360340" y="485793"/>
                  </a:lnTo>
                  <a:lnTo>
                    <a:pt x="340696" y="498295"/>
                  </a:lnTo>
                  <a:lnTo>
                    <a:pt x="282428" y="518481"/>
                  </a:lnTo>
                  <a:lnTo>
                    <a:pt x="222468" y="519580"/>
                  </a:lnTo>
                  <a:lnTo>
                    <a:pt x="170807" y="508879"/>
                  </a:lnTo>
                  <a:lnTo>
                    <a:pt x="116123" y="483711"/>
                  </a:lnTo>
                  <a:lnTo>
                    <a:pt x="87440" y="468595"/>
                  </a:lnTo>
                  <a:lnTo>
                    <a:pt x="52643" y="4395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97588" y="452551"/>
              <a:ext cx="239449" cy="242482"/>
            </a:xfrm>
            <a:custGeom>
              <a:avLst/>
              <a:gdLst/>
              <a:ahLst/>
              <a:cxnLst/>
              <a:rect l="0" t="0" r="0" b="0"/>
              <a:pathLst>
                <a:path w="239449" h="242482">
                  <a:moveTo>
                    <a:pt x="123634" y="115987"/>
                  </a:moveTo>
                  <a:lnTo>
                    <a:pt x="120515" y="73296"/>
                  </a:lnTo>
                  <a:lnTo>
                    <a:pt x="108980" y="31645"/>
                  </a:lnTo>
                  <a:lnTo>
                    <a:pt x="96064" y="13771"/>
                  </a:lnTo>
                  <a:lnTo>
                    <a:pt x="87707" y="5729"/>
                  </a:lnTo>
                  <a:lnTo>
                    <a:pt x="78626" y="1538"/>
                  </a:lnTo>
                  <a:lnTo>
                    <a:pt x="59177" y="0"/>
                  </a:lnTo>
                  <a:lnTo>
                    <a:pt x="41954" y="6336"/>
                  </a:lnTo>
                  <a:lnTo>
                    <a:pt x="34086" y="11301"/>
                  </a:lnTo>
                  <a:lnTo>
                    <a:pt x="22224" y="29296"/>
                  </a:lnTo>
                  <a:lnTo>
                    <a:pt x="2482" y="85247"/>
                  </a:lnTo>
                  <a:lnTo>
                    <a:pt x="0" y="123127"/>
                  </a:lnTo>
                  <a:lnTo>
                    <a:pt x="12149" y="178712"/>
                  </a:lnTo>
                  <a:lnTo>
                    <a:pt x="26700" y="220014"/>
                  </a:lnTo>
                  <a:lnTo>
                    <a:pt x="38048" y="236701"/>
                  </a:lnTo>
                  <a:lnTo>
                    <a:pt x="45520" y="240917"/>
                  </a:lnTo>
                  <a:lnTo>
                    <a:pt x="63181" y="242481"/>
                  </a:lnTo>
                  <a:lnTo>
                    <a:pt x="79608" y="236158"/>
                  </a:lnTo>
                  <a:lnTo>
                    <a:pt x="109219" y="213034"/>
                  </a:lnTo>
                  <a:lnTo>
                    <a:pt x="124952" y="187246"/>
                  </a:lnTo>
                  <a:lnTo>
                    <a:pt x="148008" y="126302"/>
                  </a:lnTo>
                  <a:lnTo>
                    <a:pt x="153795" y="85313"/>
                  </a:lnTo>
                  <a:lnTo>
                    <a:pt x="161376" y="146561"/>
                  </a:lnTo>
                  <a:lnTo>
                    <a:pt x="191125" y="198912"/>
                  </a:lnTo>
                  <a:lnTo>
                    <a:pt x="204713" y="215624"/>
                  </a:lnTo>
                  <a:lnTo>
                    <a:pt x="218551" y="224611"/>
                  </a:lnTo>
                  <a:lnTo>
                    <a:pt x="239448" y="2318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68621" y="463253"/>
              <a:ext cx="126343" cy="214088"/>
            </a:xfrm>
            <a:custGeom>
              <a:avLst/>
              <a:gdLst/>
              <a:ahLst/>
              <a:cxnLst/>
              <a:rect l="0" t="0" r="0" b="0"/>
              <a:pathLst>
                <a:path w="126343" h="214088">
                  <a:moveTo>
                    <a:pt x="0" y="63171"/>
                  </a:moveTo>
                  <a:lnTo>
                    <a:pt x="17958" y="126599"/>
                  </a:lnTo>
                  <a:lnTo>
                    <a:pt x="45876" y="189536"/>
                  </a:lnTo>
                  <a:lnTo>
                    <a:pt x="56357" y="214087"/>
                  </a:lnTo>
                  <a:lnTo>
                    <a:pt x="55073" y="208624"/>
                  </a:lnTo>
                  <a:lnTo>
                    <a:pt x="34827" y="146669"/>
                  </a:lnTo>
                  <a:lnTo>
                    <a:pt x="26827" y="114428"/>
                  </a:lnTo>
                  <a:lnTo>
                    <a:pt x="28691" y="89072"/>
                  </a:lnTo>
                  <a:lnTo>
                    <a:pt x="41906" y="54078"/>
                  </a:lnTo>
                  <a:lnTo>
                    <a:pt x="66229" y="27072"/>
                  </a:lnTo>
                  <a:lnTo>
                    <a:pt x="103550" y="656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69197" y="219079"/>
              <a:ext cx="283777" cy="499193"/>
            </a:xfrm>
            <a:custGeom>
              <a:avLst/>
              <a:gdLst/>
              <a:ahLst/>
              <a:cxnLst/>
              <a:rect l="0" t="0" r="0" b="0"/>
              <a:pathLst>
                <a:path w="283777" h="499193">
                  <a:moveTo>
                    <a:pt x="262720" y="86247"/>
                  </a:moveTo>
                  <a:lnTo>
                    <a:pt x="245909" y="67096"/>
                  </a:lnTo>
                  <a:lnTo>
                    <a:pt x="216938" y="26919"/>
                  </a:lnTo>
                  <a:lnTo>
                    <a:pt x="196749" y="11916"/>
                  </a:lnTo>
                  <a:lnTo>
                    <a:pt x="172178" y="1348"/>
                  </a:lnTo>
                  <a:lnTo>
                    <a:pt x="126448" y="0"/>
                  </a:lnTo>
                  <a:lnTo>
                    <a:pt x="102329" y="10481"/>
                  </a:lnTo>
                  <a:lnTo>
                    <a:pt x="67781" y="45804"/>
                  </a:lnTo>
                  <a:lnTo>
                    <a:pt x="39596" y="102218"/>
                  </a:lnTo>
                  <a:lnTo>
                    <a:pt x="21551" y="156516"/>
                  </a:lnTo>
                  <a:lnTo>
                    <a:pt x="13448" y="196754"/>
                  </a:lnTo>
                  <a:lnTo>
                    <a:pt x="5120" y="251575"/>
                  </a:lnTo>
                  <a:lnTo>
                    <a:pt x="1170" y="302129"/>
                  </a:lnTo>
                  <a:lnTo>
                    <a:pt x="0" y="355973"/>
                  </a:lnTo>
                  <a:lnTo>
                    <a:pt x="774" y="416993"/>
                  </a:lnTo>
                  <a:lnTo>
                    <a:pt x="14174" y="474989"/>
                  </a:lnTo>
                  <a:lnTo>
                    <a:pt x="19814" y="483449"/>
                  </a:lnTo>
                  <a:lnTo>
                    <a:pt x="35438" y="495968"/>
                  </a:lnTo>
                  <a:lnTo>
                    <a:pt x="57201" y="499192"/>
                  </a:lnTo>
                  <a:lnTo>
                    <a:pt x="81301" y="495556"/>
                  </a:lnTo>
                  <a:lnTo>
                    <a:pt x="103710" y="486141"/>
                  </a:lnTo>
                  <a:lnTo>
                    <a:pt x="130468" y="462097"/>
                  </a:lnTo>
                  <a:lnTo>
                    <a:pt x="152064" y="422532"/>
                  </a:lnTo>
                  <a:lnTo>
                    <a:pt x="162733" y="390218"/>
                  </a:lnTo>
                  <a:lnTo>
                    <a:pt x="165638" y="364845"/>
                  </a:lnTo>
                  <a:lnTo>
                    <a:pt x="162904" y="353867"/>
                  </a:lnTo>
                  <a:lnTo>
                    <a:pt x="150507" y="335431"/>
                  </a:lnTo>
                  <a:lnTo>
                    <a:pt x="142287" y="330748"/>
                  </a:lnTo>
                  <a:lnTo>
                    <a:pt x="123796" y="328665"/>
                  </a:lnTo>
                  <a:lnTo>
                    <a:pt x="120971" y="330917"/>
                  </a:lnTo>
                  <a:lnTo>
                    <a:pt x="122597" y="334758"/>
                  </a:lnTo>
                  <a:lnTo>
                    <a:pt x="127191" y="339659"/>
                  </a:lnTo>
                  <a:lnTo>
                    <a:pt x="144773" y="345104"/>
                  </a:lnTo>
                  <a:lnTo>
                    <a:pt x="194188" y="348599"/>
                  </a:lnTo>
                  <a:lnTo>
                    <a:pt x="252735" y="349289"/>
                  </a:lnTo>
                  <a:lnTo>
                    <a:pt x="283776" y="349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79805" y="526424"/>
              <a:ext cx="110040" cy="203371"/>
            </a:xfrm>
            <a:custGeom>
              <a:avLst/>
              <a:gdLst/>
              <a:ahLst/>
              <a:cxnLst/>
              <a:rect l="0" t="0" r="0" b="0"/>
              <a:pathLst>
                <a:path w="110040" h="203371">
                  <a:moveTo>
                    <a:pt x="25811" y="84228"/>
                  </a:moveTo>
                  <a:lnTo>
                    <a:pt x="14633" y="100996"/>
                  </a:lnTo>
                  <a:lnTo>
                    <a:pt x="7681" y="133780"/>
                  </a:lnTo>
                  <a:lnTo>
                    <a:pt x="12294" y="156554"/>
                  </a:lnTo>
                  <a:lnTo>
                    <a:pt x="30097" y="203370"/>
                  </a:lnTo>
                  <a:lnTo>
                    <a:pt x="11393" y="146297"/>
                  </a:lnTo>
                  <a:lnTo>
                    <a:pt x="0" y="96662"/>
                  </a:lnTo>
                  <a:lnTo>
                    <a:pt x="1861" y="69477"/>
                  </a:lnTo>
                  <a:lnTo>
                    <a:pt x="9707" y="48037"/>
                  </a:lnTo>
                  <a:lnTo>
                    <a:pt x="15075" y="39044"/>
                  </a:lnTo>
                  <a:lnTo>
                    <a:pt x="30398" y="25932"/>
                  </a:lnTo>
                  <a:lnTo>
                    <a:pt x="68831" y="7982"/>
                  </a:lnTo>
                  <a:lnTo>
                    <a:pt x="1100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34633" y="540655"/>
              <a:ext cx="186839" cy="196906"/>
            </a:xfrm>
            <a:custGeom>
              <a:avLst/>
              <a:gdLst/>
              <a:ahLst/>
              <a:cxnLst/>
              <a:rect l="0" t="0" r="0" b="0"/>
              <a:pathLst>
                <a:path w="186839" h="196906">
                  <a:moveTo>
                    <a:pt x="81553" y="133168"/>
                  </a:moveTo>
                  <a:lnTo>
                    <a:pt x="81553" y="74552"/>
                  </a:lnTo>
                  <a:lnTo>
                    <a:pt x="75964" y="34172"/>
                  </a:lnTo>
                  <a:lnTo>
                    <a:pt x="66981" y="12741"/>
                  </a:lnTo>
                  <a:lnTo>
                    <a:pt x="61310" y="3750"/>
                  </a:lnTo>
                  <a:lnTo>
                    <a:pt x="55189" y="96"/>
                  </a:lnTo>
                  <a:lnTo>
                    <a:pt x="48769" y="0"/>
                  </a:lnTo>
                  <a:lnTo>
                    <a:pt x="42150" y="2276"/>
                  </a:lnTo>
                  <a:lnTo>
                    <a:pt x="28556" y="17282"/>
                  </a:lnTo>
                  <a:lnTo>
                    <a:pt x="6354" y="59454"/>
                  </a:lnTo>
                  <a:lnTo>
                    <a:pt x="0" y="102229"/>
                  </a:lnTo>
                  <a:lnTo>
                    <a:pt x="6259" y="152273"/>
                  </a:lnTo>
                  <a:lnTo>
                    <a:pt x="12214" y="174415"/>
                  </a:lnTo>
                  <a:lnTo>
                    <a:pt x="17780" y="182893"/>
                  </a:lnTo>
                  <a:lnTo>
                    <a:pt x="33322" y="195432"/>
                  </a:lnTo>
                  <a:lnTo>
                    <a:pt x="42380" y="196905"/>
                  </a:lnTo>
                  <a:lnTo>
                    <a:pt x="61803" y="192301"/>
                  </a:lnTo>
                  <a:lnTo>
                    <a:pt x="68387" y="185458"/>
                  </a:lnTo>
                  <a:lnTo>
                    <a:pt x="85408" y="127764"/>
                  </a:lnTo>
                  <a:lnTo>
                    <a:pt x="84698" y="88557"/>
                  </a:lnTo>
                  <a:lnTo>
                    <a:pt x="85989" y="89389"/>
                  </a:lnTo>
                  <a:lnTo>
                    <a:pt x="111968" y="139243"/>
                  </a:lnTo>
                  <a:lnTo>
                    <a:pt x="131379" y="160964"/>
                  </a:lnTo>
                  <a:lnTo>
                    <a:pt x="157538" y="176629"/>
                  </a:lnTo>
                  <a:lnTo>
                    <a:pt x="164965" y="177350"/>
                  </a:lnTo>
                  <a:lnTo>
                    <a:pt x="171086" y="175491"/>
                  </a:lnTo>
                  <a:lnTo>
                    <a:pt x="186838" y="1647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11130" y="496330"/>
              <a:ext cx="110927" cy="334653"/>
            </a:xfrm>
            <a:custGeom>
              <a:avLst/>
              <a:gdLst/>
              <a:ahLst/>
              <a:cxnLst/>
              <a:rect l="0" t="0" r="0" b="0"/>
              <a:pathLst>
                <a:path w="110927" h="334653">
                  <a:moveTo>
                    <a:pt x="31398" y="135379"/>
                  </a:moveTo>
                  <a:lnTo>
                    <a:pt x="34518" y="189524"/>
                  </a:lnTo>
                  <a:lnTo>
                    <a:pt x="46052" y="244471"/>
                  </a:lnTo>
                  <a:lnTo>
                    <a:pt x="58426" y="300384"/>
                  </a:lnTo>
                  <a:lnTo>
                    <a:pt x="60958" y="328428"/>
                  </a:lnTo>
                  <a:lnTo>
                    <a:pt x="58124" y="334268"/>
                  </a:lnTo>
                  <a:lnTo>
                    <a:pt x="52725" y="334652"/>
                  </a:lnTo>
                  <a:lnTo>
                    <a:pt x="45616" y="331399"/>
                  </a:lnTo>
                  <a:lnTo>
                    <a:pt x="34598" y="312186"/>
                  </a:lnTo>
                  <a:lnTo>
                    <a:pt x="17992" y="252193"/>
                  </a:lnTo>
                  <a:lnTo>
                    <a:pt x="4617" y="198488"/>
                  </a:lnTo>
                  <a:lnTo>
                    <a:pt x="762" y="137100"/>
                  </a:lnTo>
                  <a:lnTo>
                    <a:pt x="0" y="79567"/>
                  </a:lnTo>
                  <a:lnTo>
                    <a:pt x="5457" y="42803"/>
                  </a:lnTo>
                  <a:lnTo>
                    <a:pt x="20072" y="9683"/>
                  </a:lnTo>
                  <a:lnTo>
                    <a:pt x="27357" y="3619"/>
                  </a:lnTo>
                  <a:lnTo>
                    <a:pt x="35723" y="746"/>
                  </a:lnTo>
                  <a:lnTo>
                    <a:pt x="44810" y="0"/>
                  </a:lnTo>
                  <a:lnTo>
                    <a:pt x="64265" y="8530"/>
                  </a:lnTo>
                  <a:lnTo>
                    <a:pt x="91829" y="33064"/>
                  </a:lnTo>
                  <a:lnTo>
                    <a:pt x="99762" y="42602"/>
                  </a:lnTo>
                  <a:lnTo>
                    <a:pt x="108575" y="65679"/>
                  </a:lnTo>
                  <a:lnTo>
                    <a:pt x="110926" y="78384"/>
                  </a:lnTo>
                  <a:lnTo>
                    <a:pt x="107298" y="101859"/>
                  </a:lnTo>
                  <a:lnTo>
                    <a:pt x="103055" y="113033"/>
                  </a:lnTo>
                  <a:lnTo>
                    <a:pt x="88982" y="128567"/>
                  </a:lnTo>
                  <a:lnTo>
                    <a:pt x="31398" y="1564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79399" y="315854"/>
              <a:ext cx="155161" cy="389556"/>
            </a:xfrm>
            <a:custGeom>
              <a:avLst/>
              <a:gdLst/>
              <a:ahLst/>
              <a:cxnLst/>
              <a:rect l="0" t="0" r="0" b="0"/>
              <a:pathLst>
                <a:path w="155161" h="389556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6788" y="171036"/>
                  </a:lnTo>
                  <a:lnTo>
                    <a:pt x="20962" y="221473"/>
                  </a:lnTo>
                  <a:lnTo>
                    <a:pt x="29140" y="277975"/>
                  </a:lnTo>
                  <a:lnTo>
                    <a:pt x="36691" y="333589"/>
                  </a:lnTo>
                  <a:lnTo>
                    <a:pt x="34918" y="367513"/>
                  </a:lnTo>
                  <a:lnTo>
                    <a:pt x="32637" y="371351"/>
                  </a:lnTo>
                  <a:lnTo>
                    <a:pt x="29947" y="370400"/>
                  </a:lnTo>
                  <a:lnTo>
                    <a:pt x="26983" y="366256"/>
                  </a:lnTo>
                  <a:lnTo>
                    <a:pt x="22813" y="332479"/>
                  </a:lnTo>
                  <a:lnTo>
                    <a:pt x="29809" y="277068"/>
                  </a:lnTo>
                  <a:lnTo>
                    <a:pt x="40287" y="237422"/>
                  </a:lnTo>
                  <a:lnTo>
                    <a:pt x="51440" y="218215"/>
                  </a:lnTo>
                  <a:lnTo>
                    <a:pt x="60030" y="213327"/>
                  </a:lnTo>
                  <a:lnTo>
                    <a:pt x="82052" y="211016"/>
                  </a:lnTo>
                  <a:lnTo>
                    <a:pt x="92136" y="214377"/>
                  </a:lnTo>
                  <a:lnTo>
                    <a:pt x="109579" y="227470"/>
                  </a:lnTo>
                  <a:lnTo>
                    <a:pt x="132553" y="254572"/>
                  </a:lnTo>
                  <a:lnTo>
                    <a:pt x="148589" y="290418"/>
                  </a:lnTo>
                  <a:lnTo>
                    <a:pt x="155160" y="330675"/>
                  </a:lnTo>
                  <a:lnTo>
                    <a:pt x="147399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10164" y="481292"/>
              <a:ext cx="169450" cy="213589"/>
            </a:xfrm>
            <a:custGeom>
              <a:avLst/>
              <a:gdLst/>
              <a:ahLst/>
              <a:cxnLst/>
              <a:rect l="0" t="0" r="0" b="0"/>
              <a:pathLst>
                <a:path w="169450" h="213589">
                  <a:moveTo>
                    <a:pt x="116675" y="13547"/>
                  </a:moveTo>
                  <a:lnTo>
                    <a:pt x="99907" y="2369"/>
                  </a:lnTo>
                  <a:lnTo>
                    <a:pt x="82317" y="0"/>
                  </a:lnTo>
                  <a:lnTo>
                    <a:pt x="42428" y="8011"/>
                  </a:lnTo>
                  <a:lnTo>
                    <a:pt x="16817" y="23085"/>
                  </a:lnTo>
                  <a:lnTo>
                    <a:pt x="4833" y="38843"/>
                  </a:lnTo>
                  <a:lnTo>
                    <a:pt x="0" y="47959"/>
                  </a:lnTo>
                  <a:lnTo>
                    <a:pt x="287" y="56375"/>
                  </a:lnTo>
                  <a:lnTo>
                    <a:pt x="3988" y="64326"/>
                  </a:lnTo>
                  <a:lnTo>
                    <a:pt x="17459" y="78229"/>
                  </a:lnTo>
                  <a:lnTo>
                    <a:pt x="35144" y="88308"/>
                  </a:lnTo>
                  <a:lnTo>
                    <a:pt x="93778" y="99648"/>
                  </a:lnTo>
                  <a:lnTo>
                    <a:pt x="137369" y="112183"/>
                  </a:lnTo>
                  <a:lnTo>
                    <a:pt x="155508" y="125235"/>
                  </a:lnTo>
                  <a:lnTo>
                    <a:pt x="163621" y="133629"/>
                  </a:lnTo>
                  <a:lnTo>
                    <a:pt x="167859" y="143905"/>
                  </a:lnTo>
                  <a:lnTo>
                    <a:pt x="169449" y="167800"/>
                  </a:lnTo>
                  <a:lnTo>
                    <a:pt x="163137" y="187779"/>
                  </a:lnTo>
                  <a:lnTo>
                    <a:pt x="158178" y="196382"/>
                  </a:lnTo>
                  <a:lnTo>
                    <a:pt x="150193" y="202117"/>
                  </a:lnTo>
                  <a:lnTo>
                    <a:pt x="128842" y="208490"/>
                  </a:lnTo>
                  <a:lnTo>
                    <a:pt x="72683" y="212917"/>
                  </a:lnTo>
                  <a:lnTo>
                    <a:pt x="53504" y="2135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6383" y="739625"/>
              <a:ext cx="2274156" cy="70346"/>
            </a:xfrm>
            <a:custGeom>
              <a:avLst/>
              <a:gdLst/>
              <a:ahLst/>
              <a:cxnLst/>
              <a:rect l="0" t="0" r="0" b="0"/>
              <a:pathLst>
                <a:path w="2274156" h="70346">
                  <a:moveTo>
                    <a:pt x="2274155" y="18426"/>
                  </a:moveTo>
                  <a:lnTo>
                    <a:pt x="2237069" y="53173"/>
                  </a:lnTo>
                  <a:lnTo>
                    <a:pt x="2219068" y="62335"/>
                  </a:lnTo>
                  <a:lnTo>
                    <a:pt x="2178025" y="68481"/>
                  </a:lnTo>
                  <a:lnTo>
                    <a:pt x="2151882" y="63680"/>
                  </a:lnTo>
                  <a:lnTo>
                    <a:pt x="2095707" y="43406"/>
                  </a:lnTo>
                  <a:lnTo>
                    <a:pt x="2046924" y="32156"/>
                  </a:lnTo>
                  <a:lnTo>
                    <a:pt x="1987245" y="35176"/>
                  </a:lnTo>
                  <a:lnTo>
                    <a:pt x="1931566" y="54274"/>
                  </a:lnTo>
                  <a:lnTo>
                    <a:pt x="1882440" y="67405"/>
                  </a:lnTo>
                  <a:lnTo>
                    <a:pt x="1822433" y="70345"/>
                  </a:lnTo>
                  <a:lnTo>
                    <a:pt x="1777144" y="65265"/>
                  </a:lnTo>
                  <a:lnTo>
                    <a:pt x="1714126" y="44496"/>
                  </a:lnTo>
                  <a:lnTo>
                    <a:pt x="1659594" y="34884"/>
                  </a:lnTo>
                  <a:lnTo>
                    <a:pt x="1603762" y="37362"/>
                  </a:lnTo>
                  <a:lnTo>
                    <a:pt x="1561704" y="41194"/>
                  </a:lnTo>
                  <a:lnTo>
                    <a:pt x="1502451" y="59145"/>
                  </a:lnTo>
                  <a:lnTo>
                    <a:pt x="1440357" y="68714"/>
                  </a:lnTo>
                  <a:lnTo>
                    <a:pt x="1381862" y="62198"/>
                  </a:lnTo>
                  <a:lnTo>
                    <a:pt x="1333479" y="52973"/>
                  </a:lnTo>
                  <a:lnTo>
                    <a:pt x="1271496" y="42495"/>
                  </a:lnTo>
                  <a:lnTo>
                    <a:pt x="1208863" y="34489"/>
                  </a:lnTo>
                  <a:lnTo>
                    <a:pt x="1160037" y="30595"/>
                  </a:lnTo>
                  <a:lnTo>
                    <a:pt x="1108526" y="29441"/>
                  </a:lnTo>
                  <a:lnTo>
                    <a:pt x="1045953" y="37456"/>
                  </a:lnTo>
                  <a:lnTo>
                    <a:pt x="996864" y="45772"/>
                  </a:lnTo>
                  <a:lnTo>
                    <a:pt x="937762" y="49174"/>
                  </a:lnTo>
                  <a:lnTo>
                    <a:pt x="881028" y="49846"/>
                  </a:lnTo>
                  <a:lnTo>
                    <a:pt x="824761" y="40404"/>
                  </a:lnTo>
                  <a:lnTo>
                    <a:pt x="765466" y="20341"/>
                  </a:lnTo>
                  <a:lnTo>
                    <a:pt x="703364" y="4767"/>
                  </a:lnTo>
                  <a:lnTo>
                    <a:pt x="647207" y="0"/>
                  </a:lnTo>
                  <a:lnTo>
                    <a:pt x="610955" y="7378"/>
                  </a:lnTo>
                  <a:lnTo>
                    <a:pt x="557377" y="27119"/>
                  </a:lnTo>
                  <a:lnTo>
                    <a:pt x="496142" y="43921"/>
                  </a:lnTo>
                  <a:lnTo>
                    <a:pt x="436779" y="34710"/>
                  </a:lnTo>
                  <a:lnTo>
                    <a:pt x="382158" y="28922"/>
                  </a:lnTo>
                  <a:lnTo>
                    <a:pt x="326309" y="20846"/>
                  </a:lnTo>
                  <a:lnTo>
                    <a:pt x="287367" y="22263"/>
                  </a:lnTo>
                  <a:lnTo>
                    <a:pt x="232035" y="36479"/>
                  </a:lnTo>
                  <a:lnTo>
                    <a:pt x="179038" y="53588"/>
                  </a:lnTo>
                  <a:lnTo>
                    <a:pt x="120070" y="57997"/>
                  </a:lnTo>
                  <a:lnTo>
                    <a:pt x="70541" y="52898"/>
                  </a:lnTo>
                  <a:lnTo>
                    <a:pt x="20650" y="50582"/>
                  </a:lnTo>
                  <a:lnTo>
                    <a:pt x="0" y="500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811108" y="284269"/>
            <a:ext cx="1147976" cy="518330"/>
            <a:chOff x="2811108" y="284269"/>
            <a:chExt cx="1147976" cy="518330"/>
          </a:xfrm>
        </p:grpSpPr>
        <p:sp>
          <p:nvSpPr>
            <p:cNvPr id="14" name="Freeform 13"/>
            <p:cNvSpPr/>
            <p:nvPr/>
          </p:nvSpPr>
          <p:spPr>
            <a:xfrm>
              <a:off x="2811108" y="536953"/>
              <a:ext cx="52644" cy="10529"/>
            </a:xfrm>
            <a:custGeom>
              <a:avLst/>
              <a:gdLst/>
              <a:ahLst/>
              <a:cxnLst/>
              <a:rect l="0" t="0" r="0" b="0"/>
              <a:pathLst>
                <a:path w="52644" h="10529">
                  <a:moveTo>
                    <a:pt x="52643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00907" y="284269"/>
              <a:ext cx="331026" cy="518330"/>
            </a:xfrm>
            <a:custGeom>
              <a:avLst/>
              <a:gdLst/>
              <a:ahLst/>
              <a:cxnLst/>
              <a:rect l="0" t="0" r="0" b="0"/>
              <a:pathLst>
                <a:path w="331026" h="518330">
                  <a:moveTo>
                    <a:pt x="36585" y="0"/>
                  </a:moveTo>
                  <a:lnTo>
                    <a:pt x="21931" y="55141"/>
                  </a:lnTo>
                  <a:lnTo>
                    <a:pt x="15623" y="112104"/>
                  </a:lnTo>
                  <a:lnTo>
                    <a:pt x="7444" y="171536"/>
                  </a:lnTo>
                  <a:lnTo>
                    <a:pt x="2604" y="222011"/>
                  </a:lnTo>
                  <a:lnTo>
                    <a:pt x="0" y="274011"/>
                  </a:lnTo>
                  <a:lnTo>
                    <a:pt x="6638" y="329583"/>
                  </a:lnTo>
                  <a:lnTo>
                    <a:pt x="16013" y="384263"/>
                  </a:lnTo>
                  <a:lnTo>
                    <a:pt x="35251" y="444661"/>
                  </a:lnTo>
                  <a:lnTo>
                    <a:pt x="60366" y="481922"/>
                  </a:lnTo>
                  <a:lnTo>
                    <a:pt x="90034" y="504010"/>
                  </a:lnTo>
                  <a:lnTo>
                    <a:pt x="121052" y="517964"/>
                  </a:lnTo>
                  <a:lnTo>
                    <a:pt x="163647" y="518329"/>
                  </a:lnTo>
                  <a:lnTo>
                    <a:pt x="202135" y="505439"/>
                  </a:lnTo>
                  <a:lnTo>
                    <a:pt x="235766" y="481212"/>
                  </a:lnTo>
                  <a:lnTo>
                    <a:pt x="262367" y="446218"/>
                  </a:lnTo>
                  <a:lnTo>
                    <a:pt x="292317" y="384066"/>
                  </a:lnTo>
                  <a:lnTo>
                    <a:pt x="317644" y="321703"/>
                  </a:lnTo>
                  <a:lnTo>
                    <a:pt x="327312" y="279763"/>
                  </a:lnTo>
                  <a:lnTo>
                    <a:pt x="330176" y="227172"/>
                  </a:lnTo>
                  <a:lnTo>
                    <a:pt x="331025" y="167136"/>
                  </a:lnTo>
                  <a:lnTo>
                    <a:pt x="328157" y="108013"/>
                  </a:lnTo>
                  <a:lnTo>
                    <a:pt x="316708" y="46812"/>
                  </a:lnTo>
                  <a:lnTo>
                    <a:pt x="310326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24641" y="549677"/>
              <a:ext cx="203125" cy="225121"/>
            </a:xfrm>
            <a:custGeom>
              <a:avLst/>
              <a:gdLst/>
              <a:ahLst/>
              <a:cxnLst/>
              <a:rect l="0" t="0" r="0" b="0"/>
              <a:pathLst>
                <a:path w="203125" h="225121">
                  <a:moveTo>
                    <a:pt x="139276" y="8333"/>
                  </a:moveTo>
                  <a:lnTo>
                    <a:pt x="101798" y="0"/>
                  </a:lnTo>
                  <a:lnTo>
                    <a:pt x="66950" y="1574"/>
                  </a:lnTo>
                  <a:lnTo>
                    <a:pt x="23734" y="12587"/>
                  </a:lnTo>
                  <a:lnTo>
                    <a:pt x="15454" y="18188"/>
                  </a:lnTo>
                  <a:lnTo>
                    <a:pt x="3135" y="33770"/>
                  </a:lnTo>
                  <a:lnTo>
                    <a:pt x="0" y="52394"/>
                  </a:lnTo>
                  <a:lnTo>
                    <a:pt x="802" y="62273"/>
                  </a:lnTo>
                  <a:lnTo>
                    <a:pt x="4846" y="70029"/>
                  </a:lnTo>
                  <a:lnTo>
                    <a:pt x="18698" y="81767"/>
                  </a:lnTo>
                  <a:lnTo>
                    <a:pt x="46227" y="94952"/>
                  </a:lnTo>
                  <a:lnTo>
                    <a:pt x="108839" y="102018"/>
                  </a:lnTo>
                  <a:lnTo>
                    <a:pt x="133938" y="104953"/>
                  </a:lnTo>
                  <a:lnTo>
                    <a:pt x="161221" y="119759"/>
                  </a:lnTo>
                  <a:lnTo>
                    <a:pt x="191400" y="148843"/>
                  </a:lnTo>
                  <a:lnTo>
                    <a:pt x="198592" y="158158"/>
                  </a:lnTo>
                  <a:lnTo>
                    <a:pt x="202217" y="167878"/>
                  </a:lnTo>
                  <a:lnTo>
                    <a:pt x="203124" y="188036"/>
                  </a:lnTo>
                  <a:lnTo>
                    <a:pt x="199389" y="197155"/>
                  </a:lnTo>
                  <a:lnTo>
                    <a:pt x="185880" y="213527"/>
                  </a:lnTo>
                  <a:lnTo>
                    <a:pt x="165058" y="222363"/>
                  </a:lnTo>
                  <a:lnTo>
                    <a:pt x="140206" y="225120"/>
                  </a:lnTo>
                  <a:lnTo>
                    <a:pt x="86124" y="217358"/>
                  </a:lnTo>
                  <a:lnTo>
                    <a:pt x="33991" y="2083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82617" y="576457"/>
              <a:ext cx="176467" cy="178813"/>
            </a:xfrm>
            <a:custGeom>
              <a:avLst/>
              <a:gdLst/>
              <a:ahLst/>
              <a:cxnLst/>
              <a:rect l="0" t="0" r="0" b="0"/>
              <a:pathLst>
                <a:path w="176467" h="178813">
                  <a:moveTo>
                    <a:pt x="18170" y="86838"/>
                  </a:moveTo>
                  <a:lnTo>
                    <a:pt x="76787" y="86838"/>
                  </a:lnTo>
                  <a:lnTo>
                    <a:pt x="129791" y="78432"/>
                  </a:lnTo>
                  <a:lnTo>
                    <a:pt x="153178" y="72184"/>
                  </a:lnTo>
                  <a:lnTo>
                    <a:pt x="161987" y="66540"/>
                  </a:lnTo>
                  <a:lnTo>
                    <a:pt x="174896" y="50910"/>
                  </a:lnTo>
                  <a:lnTo>
                    <a:pt x="176466" y="41829"/>
                  </a:lnTo>
                  <a:lnTo>
                    <a:pt x="171972" y="22380"/>
                  </a:lnTo>
                  <a:lnTo>
                    <a:pt x="166328" y="14620"/>
                  </a:lnTo>
                  <a:lnTo>
                    <a:pt x="150699" y="2879"/>
                  </a:lnTo>
                  <a:lnTo>
                    <a:pt x="128934" y="0"/>
                  </a:lnTo>
                  <a:lnTo>
                    <a:pt x="82424" y="7683"/>
                  </a:lnTo>
                  <a:lnTo>
                    <a:pt x="40611" y="28872"/>
                  </a:lnTo>
                  <a:lnTo>
                    <a:pt x="23854" y="41968"/>
                  </a:lnTo>
                  <a:lnTo>
                    <a:pt x="6856" y="68084"/>
                  </a:lnTo>
                  <a:lnTo>
                    <a:pt x="0" y="103638"/>
                  </a:lnTo>
                  <a:lnTo>
                    <a:pt x="4635" y="123940"/>
                  </a:lnTo>
                  <a:lnTo>
                    <a:pt x="26675" y="156038"/>
                  </a:lnTo>
                  <a:lnTo>
                    <a:pt x="52276" y="172202"/>
                  </a:lnTo>
                  <a:lnTo>
                    <a:pt x="87677" y="178812"/>
                  </a:lnTo>
                  <a:lnTo>
                    <a:pt x="140841" y="172895"/>
                  </a:lnTo>
                  <a:lnTo>
                    <a:pt x="165569" y="171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622701" y="252683"/>
            <a:ext cx="5453072" cy="622753"/>
            <a:chOff x="4622701" y="252683"/>
            <a:chExt cx="5453072" cy="622753"/>
          </a:xfrm>
        </p:grpSpPr>
        <p:sp>
          <p:nvSpPr>
            <p:cNvPr id="19" name="Freeform 18"/>
            <p:cNvSpPr/>
            <p:nvPr/>
          </p:nvSpPr>
          <p:spPr>
            <a:xfrm>
              <a:off x="4622701" y="252683"/>
              <a:ext cx="284640" cy="555062"/>
            </a:xfrm>
            <a:custGeom>
              <a:avLst/>
              <a:gdLst/>
              <a:ahLst/>
              <a:cxnLst/>
              <a:rect l="0" t="0" r="0" b="0"/>
              <a:pathLst>
                <a:path w="284640" h="555062">
                  <a:moveTo>
                    <a:pt x="20366" y="0"/>
                  </a:moveTo>
                  <a:lnTo>
                    <a:pt x="14777" y="16768"/>
                  </a:lnTo>
                  <a:lnTo>
                    <a:pt x="18049" y="70686"/>
                  </a:lnTo>
                  <a:lnTo>
                    <a:pt x="19679" y="120510"/>
                  </a:lnTo>
                  <a:lnTo>
                    <a:pt x="21332" y="173487"/>
                  </a:lnTo>
                  <a:lnTo>
                    <a:pt x="27541" y="233118"/>
                  </a:lnTo>
                  <a:lnTo>
                    <a:pt x="29901" y="295240"/>
                  </a:lnTo>
                  <a:lnTo>
                    <a:pt x="30600" y="358100"/>
                  </a:lnTo>
                  <a:lnTo>
                    <a:pt x="30807" y="418839"/>
                  </a:lnTo>
                  <a:lnTo>
                    <a:pt x="30869" y="467512"/>
                  </a:lnTo>
                  <a:lnTo>
                    <a:pt x="30889" y="525880"/>
                  </a:lnTo>
                  <a:lnTo>
                    <a:pt x="30891" y="540100"/>
                  </a:lnTo>
                  <a:lnTo>
                    <a:pt x="28553" y="547240"/>
                  </a:lnTo>
                  <a:lnTo>
                    <a:pt x="24654" y="549660"/>
                  </a:lnTo>
                  <a:lnTo>
                    <a:pt x="19715" y="548934"/>
                  </a:lnTo>
                  <a:lnTo>
                    <a:pt x="11108" y="532530"/>
                  </a:lnTo>
                  <a:lnTo>
                    <a:pt x="2805" y="490409"/>
                  </a:lnTo>
                  <a:lnTo>
                    <a:pt x="0" y="429364"/>
                  </a:lnTo>
                  <a:lnTo>
                    <a:pt x="5103" y="391991"/>
                  </a:lnTo>
                  <a:lnTo>
                    <a:pt x="19613" y="364281"/>
                  </a:lnTo>
                  <a:lnTo>
                    <a:pt x="44319" y="341252"/>
                  </a:lnTo>
                  <a:lnTo>
                    <a:pt x="79456" y="325200"/>
                  </a:lnTo>
                  <a:lnTo>
                    <a:pt x="109019" y="326248"/>
                  </a:lnTo>
                  <a:lnTo>
                    <a:pt x="170069" y="340395"/>
                  </a:lnTo>
                  <a:lnTo>
                    <a:pt x="217613" y="362860"/>
                  </a:lnTo>
                  <a:lnTo>
                    <a:pt x="265478" y="404884"/>
                  </a:lnTo>
                  <a:lnTo>
                    <a:pt x="279823" y="423274"/>
                  </a:lnTo>
                  <a:lnTo>
                    <a:pt x="284639" y="449385"/>
                  </a:lnTo>
                  <a:lnTo>
                    <a:pt x="281710" y="478147"/>
                  </a:lnTo>
                  <a:lnTo>
                    <a:pt x="272610" y="502629"/>
                  </a:lnTo>
                  <a:lnTo>
                    <a:pt x="248743" y="530553"/>
                  </a:lnTo>
                  <a:lnTo>
                    <a:pt x="219445" y="548055"/>
                  </a:lnTo>
                  <a:lnTo>
                    <a:pt x="182947" y="555061"/>
                  </a:lnTo>
                  <a:lnTo>
                    <a:pt x="123144" y="549289"/>
                  </a:lnTo>
                  <a:lnTo>
                    <a:pt x="62014" y="539308"/>
                  </a:lnTo>
                  <a:lnTo>
                    <a:pt x="51952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71276" y="587832"/>
              <a:ext cx="229802" cy="228288"/>
            </a:xfrm>
            <a:custGeom>
              <a:avLst/>
              <a:gdLst/>
              <a:ahLst/>
              <a:cxnLst/>
              <a:rect l="0" t="0" r="0" b="0"/>
              <a:pathLst>
                <a:path w="229802" h="228288">
                  <a:moveTo>
                    <a:pt x="113988" y="128105"/>
                  </a:moveTo>
                  <a:lnTo>
                    <a:pt x="122321" y="90627"/>
                  </a:lnTo>
                  <a:lnTo>
                    <a:pt x="120746" y="52660"/>
                  </a:lnTo>
                  <a:lnTo>
                    <a:pt x="118494" y="39204"/>
                  </a:lnTo>
                  <a:lnTo>
                    <a:pt x="113482" y="29063"/>
                  </a:lnTo>
                  <a:lnTo>
                    <a:pt x="98556" y="14677"/>
                  </a:lnTo>
                  <a:lnTo>
                    <a:pt x="70421" y="0"/>
                  </a:lnTo>
                  <a:lnTo>
                    <a:pt x="61547" y="588"/>
                  </a:lnTo>
                  <a:lnTo>
                    <a:pt x="45447" y="10600"/>
                  </a:lnTo>
                  <a:lnTo>
                    <a:pt x="17217" y="38387"/>
                  </a:lnTo>
                  <a:lnTo>
                    <a:pt x="7418" y="56645"/>
                  </a:lnTo>
                  <a:lnTo>
                    <a:pt x="0" y="113773"/>
                  </a:lnTo>
                  <a:lnTo>
                    <a:pt x="1655" y="175144"/>
                  </a:lnTo>
                  <a:lnTo>
                    <a:pt x="7910" y="198144"/>
                  </a:lnTo>
                  <a:lnTo>
                    <a:pt x="18489" y="216166"/>
                  </a:lnTo>
                  <a:lnTo>
                    <a:pt x="26925" y="221907"/>
                  </a:lnTo>
                  <a:lnTo>
                    <a:pt x="48777" y="228287"/>
                  </a:lnTo>
                  <a:lnTo>
                    <a:pt x="58816" y="226478"/>
                  </a:lnTo>
                  <a:lnTo>
                    <a:pt x="76209" y="215111"/>
                  </a:lnTo>
                  <a:lnTo>
                    <a:pt x="93566" y="188980"/>
                  </a:lnTo>
                  <a:lnTo>
                    <a:pt x="117245" y="127904"/>
                  </a:lnTo>
                  <a:lnTo>
                    <a:pt x="127951" y="96460"/>
                  </a:lnTo>
                  <a:lnTo>
                    <a:pt x="130316" y="94140"/>
                  </a:lnTo>
                  <a:lnTo>
                    <a:pt x="131892" y="97273"/>
                  </a:lnTo>
                  <a:lnTo>
                    <a:pt x="144205" y="147355"/>
                  </a:lnTo>
                  <a:lnTo>
                    <a:pt x="167747" y="187800"/>
                  </a:lnTo>
                  <a:lnTo>
                    <a:pt x="182334" y="202599"/>
                  </a:lnTo>
                  <a:lnTo>
                    <a:pt x="214056" y="218513"/>
                  </a:lnTo>
                  <a:lnTo>
                    <a:pt x="229801" y="222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11606" y="568538"/>
              <a:ext cx="126343" cy="217558"/>
            </a:xfrm>
            <a:custGeom>
              <a:avLst/>
              <a:gdLst/>
              <a:ahLst/>
              <a:cxnLst/>
              <a:rect l="0" t="0" r="0" b="0"/>
              <a:pathLst>
                <a:path w="126343" h="217558">
                  <a:moveTo>
                    <a:pt x="0" y="63171"/>
                  </a:moveTo>
                  <a:lnTo>
                    <a:pt x="11453" y="117316"/>
                  </a:lnTo>
                  <a:lnTo>
                    <a:pt x="19128" y="142218"/>
                  </a:lnTo>
                  <a:lnTo>
                    <a:pt x="49363" y="199495"/>
                  </a:lnTo>
                  <a:lnTo>
                    <a:pt x="61324" y="215787"/>
                  </a:lnTo>
                  <a:lnTo>
                    <a:pt x="64279" y="217557"/>
                  </a:lnTo>
                  <a:lnTo>
                    <a:pt x="65080" y="215228"/>
                  </a:lnTo>
                  <a:lnTo>
                    <a:pt x="57959" y="186274"/>
                  </a:lnTo>
                  <a:lnTo>
                    <a:pt x="33557" y="128111"/>
                  </a:lnTo>
                  <a:lnTo>
                    <a:pt x="24761" y="92161"/>
                  </a:lnTo>
                  <a:lnTo>
                    <a:pt x="23526" y="78989"/>
                  </a:lnTo>
                  <a:lnTo>
                    <a:pt x="28393" y="58113"/>
                  </a:lnTo>
                  <a:lnTo>
                    <a:pt x="32967" y="49271"/>
                  </a:lnTo>
                  <a:lnTo>
                    <a:pt x="47407" y="36326"/>
                  </a:lnTo>
                  <a:lnTo>
                    <a:pt x="102630" y="1094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29607" y="552421"/>
              <a:ext cx="205769" cy="257310"/>
            </a:xfrm>
            <a:custGeom>
              <a:avLst/>
              <a:gdLst/>
              <a:ahLst/>
              <a:cxnLst/>
              <a:rect l="0" t="0" r="0" b="0"/>
              <a:pathLst>
                <a:path w="205769" h="257310">
                  <a:moveTo>
                    <a:pt x="150496" y="5589"/>
                  </a:moveTo>
                  <a:lnTo>
                    <a:pt x="133729" y="0"/>
                  </a:lnTo>
                  <a:lnTo>
                    <a:pt x="116138" y="375"/>
                  </a:lnTo>
                  <a:lnTo>
                    <a:pt x="96621" y="5611"/>
                  </a:lnTo>
                  <a:lnTo>
                    <a:pt x="35745" y="34066"/>
                  </a:lnTo>
                  <a:lnTo>
                    <a:pt x="19167" y="45932"/>
                  </a:lnTo>
                  <a:lnTo>
                    <a:pt x="7120" y="62123"/>
                  </a:lnTo>
                  <a:lnTo>
                    <a:pt x="2269" y="71355"/>
                  </a:lnTo>
                  <a:lnTo>
                    <a:pt x="0" y="90970"/>
                  </a:lnTo>
                  <a:lnTo>
                    <a:pt x="1032" y="101114"/>
                  </a:lnTo>
                  <a:lnTo>
                    <a:pt x="6400" y="107877"/>
                  </a:lnTo>
                  <a:lnTo>
                    <a:pt x="24842" y="115391"/>
                  </a:lnTo>
                  <a:lnTo>
                    <a:pt x="85221" y="123730"/>
                  </a:lnTo>
                  <a:lnTo>
                    <a:pt x="138521" y="140426"/>
                  </a:lnTo>
                  <a:lnTo>
                    <a:pt x="183509" y="171192"/>
                  </a:lnTo>
                  <a:lnTo>
                    <a:pt x="197534" y="187985"/>
                  </a:lnTo>
                  <a:lnTo>
                    <a:pt x="202912" y="197376"/>
                  </a:lnTo>
                  <a:lnTo>
                    <a:pt x="205768" y="217170"/>
                  </a:lnTo>
                  <a:lnTo>
                    <a:pt x="204892" y="227361"/>
                  </a:lnTo>
                  <a:lnTo>
                    <a:pt x="200798" y="235325"/>
                  </a:lnTo>
                  <a:lnTo>
                    <a:pt x="186890" y="247294"/>
                  </a:lnTo>
                  <a:lnTo>
                    <a:pt x="165892" y="253393"/>
                  </a:lnTo>
                  <a:lnTo>
                    <a:pt x="114283" y="257309"/>
                  </a:lnTo>
                  <a:lnTo>
                    <a:pt x="62756" y="249813"/>
                  </a:lnTo>
                  <a:lnTo>
                    <a:pt x="45211" y="2477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56081" y="284269"/>
              <a:ext cx="29391" cy="536954"/>
            </a:xfrm>
            <a:custGeom>
              <a:avLst/>
              <a:gdLst/>
              <a:ahLst/>
              <a:cxnLst/>
              <a:rect l="0" t="0" r="0" b="0"/>
              <a:pathLst>
                <a:path w="29391" h="536954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9450" y="162570"/>
                  </a:lnTo>
                  <a:lnTo>
                    <a:pt x="14679" y="207954"/>
                  </a:lnTo>
                  <a:lnTo>
                    <a:pt x="18792" y="270626"/>
                  </a:lnTo>
                  <a:lnTo>
                    <a:pt x="25730" y="323381"/>
                  </a:lnTo>
                  <a:lnTo>
                    <a:pt x="27764" y="366383"/>
                  </a:lnTo>
                  <a:lnTo>
                    <a:pt x="28908" y="425453"/>
                  </a:lnTo>
                  <a:lnTo>
                    <a:pt x="29295" y="488239"/>
                  </a:lnTo>
                  <a:lnTo>
                    <a:pt x="29390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38072" y="484310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25128" y="7236"/>
                  </a:lnTo>
                  <a:lnTo>
                    <a:pt x="172025" y="12998"/>
                  </a:lnTo>
                  <a:lnTo>
                    <a:pt x="121458" y="19465"/>
                  </a:lnTo>
                  <a:lnTo>
                    <a:pt x="59173" y="207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53654" y="629689"/>
              <a:ext cx="181708" cy="187423"/>
            </a:xfrm>
            <a:custGeom>
              <a:avLst/>
              <a:gdLst/>
              <a:ahLst/>
              <a:cxnLst/>
              <a:rect l="0" t="0" r="0" b="0"/>
              <a:pathLst>
                <a:path w="181708" h="187423">
                  <a:moveTo>
                    <a:pt x="89745" y="12549"/>
                  </a:moveTo>
                  <a:lnTo>
                    <a:pt x="78566" y="1370"/>
                  </a:lnTo>
                  <a:lnTo>
                    <a:pt x="71764" y="417"/>
                  </a:lnTo>
                  <a:lnTo>
                    <a:pt x="54847" y="5597"/>
                  </a:lnTo>
                  <a:lnTo>
                    <a:pt x="31182" y="21668"/>
                  </a:lnTo>
                  <a:lnTo>
                    <a:pt x="9352" y="46836"/>
                  </a:lnTo>
                  <a:lnTo>
                    <a:pt x="1373" y="72631"/>
                  </a:lnTo>
                  <a:lnTo>
                    <a:pt x="0" y="113799"/>
                  </a:lnTo>
                  <a:lnTo>
                    <a:pt x="5404" y="135928"/>
                  </a:lnTo>
                  <a:lnTo>
                    <a:pt x="27938" y="169198"/>
                  </a:lnTo>
                  <a:lnTo>
                    <a:pt x="34502" y="176643"/>
                  </a:lnTo>
                  <a:lnTo>
                    <a:pt x="54274" y="184915"/>
                  </a:lnTo>
                  <a:lnTo>
                    <a:pt x="78659" y="187422"/>
                  </a:lnTo>
                  <a:lnTo>
                    <a:pt x="105095" y="184637"/>
                  </a:lnTo>
                  <a:lnTo>
                    <a:pt x="126202" y="173260"/>
                  </a:lnTo>
                  <a:lnTo>
                    <a:pt x="158818" y="142950"/>
                  </a:lnTo>
                  <a:lnTo>
                    <a:pt x="175071" y="110328"/>
                  </a:lnTo>
                  <a:lnTo>
                    <a:pt x="181707" y="65437"/>
                  </a:lnTo>
                  <a:lnTo>
                    <a:pt x="177021" y="38394"/>
                  </a:lnTo>
                  <a:lnTo>
                    <a:pt x="172495" y="26270"/>
                  </a:lnTo>
                  <a:lnTo>
                    <a:pt x="158108" y="9678"/>
                  </a:lnTo>
                  <a:lnTo>
                    <a:pt x="149358" y="3616"/>
                  </a:lnTo>
                  <a:lnTo>
                    <a:pt x="130277" y="0"/>
                  </a:lnTo>
                  <a:lnTo>
                    <a:pt x="102924" y="4541"/>
                  </a:lnTo>
                  <a:lnTo>
                    <a:pt x="79216" y="125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72864" y="545692"/>
              <a:ext cx="216630" cy="280827"/>
            </a:xfrm>
            <a:custGeom>
              <a:avLst/>
              <a:gdLst/>
              <a:ahLst/>
              <a:cxnLst/>
              <a:rect l="0" t="0" r="0" b="0"/>
              <a:pathLst>
                <a:path w="216630" h="280827">
                  <a:moveTo>
                    <a:pt x="170659" y="54432"/>
                  </a:moveTo>
                  <a:lnTo>
                    <a:pt x="159480" y="37664"/>
                  </a:lnTo>
                  <a:lnTo>
                    <a:pt x="144633" y="26313"/>
                  </a:lnTo>
                  <a:lnTo>
                    <a:pt x="100917" y="3904"/>
                  </a:lnTo>
                  <a:lnTo>
                    <a:pt x="74541" y="0"/>
                  </a:lnTo>
                  <a:lnTo>
                    <a:pt x="25071" y="7025"/>
                  </a:lnTo>
                  <a:lnTo>
                    <a:pt x="16278" y="12299"/>
                  </a:lnTo>
                  <a:lnTo>
                    <a:pt x="3389" y="27517"/>
                  </a:lnTo>
                  <a:lnTo>
                    <a:pt x="0" y="49099"/>
                  </a:lnTo>
                  <a:lnTo>
                    <a:pt x="3564" y="71949"/>
                  </a:lnTo>
                  <a:lnTo>
                    <a:pt x="12947" y="89903"/>
                  </a:lnTo>
                  <a:lnTo>
                    <a:pt x="28035" y="102562"/>
                  </a:lnTo>
                  <a:lnTo>
                    <a:pt x="71907" y="120221"/>
                  </a:lnTo>
                  <a:lnTo>
                    <a:pt x="125633" y="134974"/>
                  </a:lnTo>
                  <a:lnTo>
                    <a:pt x="164986" y="146797"/>
                  </a:lnTo>
                  <a:lnTo>
                    <a:pt x="184125" y="158264"/>
                  </a:lnTo>
                  <a:lnTo>
                    <a:pt x="197312" y="174279"/>
                  </a:lnTo>
                  <a:lnTo>
                    <a:pt x="215308" y="213156"/>
                  </a:lnTo>
                  <a:lnTo>
                    <a:pt x="216629" y="233770"/>
                  </a:lnTo>
                  <a:lnTo>
                    <a:pt x="215344" y="244181"/>
                  </a:lnTo>
                  <a:lnTo>
                    <a:pt x="209808" y="253461"/>
                  </a:lnTo>
                  <a:lnTo>
                    <a:pt x="191179" y="270011"/>
                  </a:lnTo>
                  <a:lnTo>
                    <a:pt x="164181" y="278927"/>
                  </a:lnTo>
                  <a:lnTo>
                    <a:pt x="122336" y="280826"/>
                  </a:lnTo>
                  <a:lnTo>
                    <a:pt x="98880" y="275544"/>
                  </a:lnTo>
                  <a:lnTo>
                    <a:pt x="67113" y="259417"/>
                  </a:lnTo>
                  <a:lnTo>
                    <a:pt x="12731" y="2123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06694" y="379025"/>
              <a:ext cx="189514" cy="410613"/>
            </a:xfrm>
            <a:custGeom>
              <a:avLst/>
              <a:gdLst/>
              <a:ahLst/>
              <a:cxnLst/>
              <a:rect l="0" t="0" r="0" b="0"/>
              <a:pathLst>
                <a:path w="189514" h="410613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4654" y="162175"/>
                  </a:lnTo>
                  <a:lnTo>
                    <a:pt x="24749" y="216768"/>
                  </a:lnTo>
                  <a:lnTo>
                    <a:pt x="29560" y="269989"/>
                  </a:lnTo>
                  <a:lnTo>
                    <a:pt x="38421" y="331968"/>
                  </a:lnTo>
                  <a:lnTo>
                    <a:pt x="39850" y="366903"/>
                  </a:lnTo>
                  <a:lnTo>
                    <a:pt x="38265" y="367435"/>
                  </a:lnTo>
                  <a:lnTo>
                    <a:pt x="36039" y="364280"/>
                  </a:lnTo>
                  <a:lnTo>
                    <a:pt x="32905" y="337482"/>
                  </a:lnTo>
                  <a:lnTo>
                    <a:pt x="37565" y="305496"/>
                  </a:lnTo>
                  <a:lnTo>
                    <a:pt x="51944" y="273791"/>
                  </a:lnTo>
                  <a:lnTo>
                    <a:pt x="61536" y="266756"/>
                  </a:lnTo>
                  <a:lnTo>
                    <a:pt x="87790" y="258938"/>
                  </a:lnTo>
                  <a:lnTo>
                    <a:pt x="109598" y="261703"/>
                  </a:lnTo>
                  <a:lnTo>
                    <a:pt x="135029" y="276413"/>
                  </a:lnTo>
                  <a:lnTo>
                    <a:pt x="157382" y="298710"/>
                  </a:lnTo>
                  <a:lnTo>
                    <a:pt x="170553" y="318763"/>
                  </a:lnTo>
                  <a:lnTo>
                    <a:pt x="183375" y="356361"/>
                  </a:lnTo>
                  <a:lnTo>
                    <a:pt x="189513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40752" y="607634"/>
              <a:ext cx="138383" cy="193094"/>
            </a:xfrm>
            <a:custGeom>
              <a:avLst/>
              <a:gdLst/>
              <a:ahLst/>
              <a:cxnLst/>
              <a:rect l="0" t="0" r="0" b="0"/>
              <a:pathLst>
                <a:path w="138383" h="193094">
                  <a:moveTo>
                    <a:pt x="113382" y="13547"/>
                  </a:moveTo>
                  <a:lnTo>
                    <a:pt x="96615" y="2368"/>
                  </a:lnTo>
                  <a:lnTo>
                    <a:pt x="79024" y="0"/>
                  </a:lnTo>
                  <a:lnTo>
                    <a:pt x="59508" y="4017"/>
                  </a:lnTo>
                  <a:lnTo>
                    <a:pt x="39135" y="13601"/>
                  </a:lnTo>
                  <a:lnTo>
                    <a:pt x="24622" y="28779"/>
                  </a:lnTo>
                  <a:lnTo>
                    <a:pt x="5773" y="67118"/>
                  </a:lnTo>
                  <a:lnTo>
                    <a:pt x="0" y="103639"/>
                  </a:lnTo>
                  <a:lnTo>
                    <a:pt x="4889" y="127287"/>
                  </a:lnTo>
                  <a:lnTo>
                    <a:pt x="20795" y="157212"/>
                  </a:lnTo>
                  <a:lnTo>
                    <a:pt x="43445" y="180897"/>
                  </a:lnTo>
                  <a:lnTo>
                    <a:pt x="52719" y="188284"/>
                  </a:lnTo>
                  <a:lnTo>
                    <a:pt x="62412" y="192040"/>
                  </a:lnTo>
                  <a:lnTo>
                    <a:pt x="82540" y="193093"/>
                  </a:lnTo>
                  <a:lnTo>
                    <a:pt x="100064" y="186542"/>
                  </a:lnTo>
                  <a:lnTo>
                    <a:pt x="108014" y="181519"/>
                  </a:lnTo>
                  <a:lnTo>
                    <a:pt x="119965" y="166580"/>
                  </a:lnTo>
                  <a:lnTo>
                    <a:pt x="137169" y="128394"/>
                  </a:lnTo>
                  <a:lnTo>
                    <a:pt x="138382" y="107874"/>
                  </a:lnTo>
                  <a:lnTo>
                    <a:pt x="129629" y="66104"/>
                  </a:lnTo>
                  <a:lnTo>
                    <a:pt x="114427" y="40168"/>
                  </a:lnTo>
                  <a:lnTo>
                    <a:pt x="81797" y="30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17306" y="600124"/>
              <a:ext cx="303480" cy="244627"/>
            </a:xfrm>
            <a:custGeom>
              <a:avLst/>
              <a:gdLst/>
              <a:ahLst/>
              <a:cxnLst/>
              <a:rect l="0" t="0" r="0" b="0"/>
              <a:pathLst>
                <a:path w="303480" h="244627">
                  <a:moveTo>
                    <a:pt x="0" y="21057"/>
                  </a:moveTo>
                  <a:lnTo>
                    <a:pt x="14654" y="76198"/>
                  </a:lnTo>
                  <a:lnTo>
                    <a:pt x="28197" y="133161"/>
                  </a:lnTo>
                  <a:lnTo>
                    <a:pt x="39810" y="173076"/>
                  </a:lnTo>
                  <a:lnTo>
                    <a:pt x="51227" y="192346"/>
                  </a:lnTo>
                  <a:lnTo>
                    <a:pt x="58718" y="197251"/>
                  </a:lnTo>
                  <a:lnTo>
                    <a:pt x="76400" y="199581"/>
                  </a:lnTo>
                  <a:lnTo>
                    <a:pt x="92837" y="193598"/>
                  </a:lnTo>
                  <a:lnTo>
                    <a:pt x="100496" y="188727"/>
                  </a:lnTo>
                  <a:lnTo>
                    <a:pt x="112125" y="173956"/>
                  </a:lnTo>
                  <a:lnTo>
                    <a:pt x="120023" y="154523"/>
                  </a:lnTo>
                  <a:lnTo>
                    <a:pt x="123533" y="130288"/>
                  </a:lnTo>
                  <a:lnTo>
                    <a:pt x="125639" y="126633"/>
                  </a:lnTo>
                  <a:lnTo>
                    <a:pt x="128213" y="128876"/>
                  </a:lnTo>
                  <a:lnTo>
                    <a:pt x="156606" y="190277"/>
                  </a:lnTo>
                  <a:lnTo>
                    <a:pt x="176123" y="221325"/>
                  </a:lnTo>
                  <a:lnTo>
                    <a:pt x="192920" y="236017"/>
                  </a:lnTo>
                  <a:lnTo>
                    <a:pt x="202313" y="241573"/>
                  </a:lnTo>
                  <a:lnTo>
                    <a:pt x="225227" y="244626"/>
                  </a:lnTo>
                  <a:lnTo>
                    <a:pt x="237889" y="243802"/>
                  </a:lnTo>
                  <a:lnTo>
                    <a:pt x="261316" y="233529"/>
                  </a:lnTo>
                  <a:lnTo>
                    <a:pt x="281086" y="217264"/>
                  </a:lnTo>
                  <a:lnTo>
                    <a:pt x="293772" y="198337"/>
                  </a:lnTo>
                  <a:lnTo>
                    <a:pt x="301903" y="156773"/>
                  </a:lnTo>
                  <a:lnTo>
                    <a:pt x="303479" y="97561"/>
                  </a:lnTo>
                  <a:lnTo>
                    <a:pt x="295550" y="51394"/>
                  </a:lnTo>
                  <a:lnTo>
                    <a:pt x="2737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909683" y="356587"/>
              <a:ext cx="165675" cy="518849"/>
            </a:xfrm>
            <a:custGeom>
              <a:avLst/>
              <a:gdLst/>
              <a:ahLst/>
              <a:cxnLst/>
              <a:rect l="0" t="0" r="0" b="0"/>
              <a:pathLst>
                <a:path w="165675" h="518849">
                  <a:moveTo>
                    <a:pt x="91975" y="390936"/>
                  </a:moveTo>
                  <a:lnTo>
                    <a:pt x="100308" y="353458"/>
                  </a:lnTo>
                  <a:lnTo>
                    <a:pt x="99188" y="329825"/>
                  </a:lnTo>
                  <a:lnTo>
                    <a:pt x="90892" y="307624"/>
                  </a:lnTo>
                  <a:lnTo>
                    <a:pt x="76286" y="292297"/>
                  </a:lnTo>
                  <a:lnTo>
                    <a:pt x="67478" y="286572"/>
                  </a:lnTo>
                  <a:lnTo>
                    <a:pt x="58096" y="285095"/>
                  </a:lnTo>
                  <a:lnTo>
                    <a:pt x="38313" y="289693"/>
                  </a:lnTo>
                  <a:lnTo>
                    <a:pt x="30464" y="295365"/>
                  </a:lnTo>
                  <a:lnTo>
                    <a:pt x="18623" y="311025"/>
                  </a:lnTo>
                  <a:lnTo>
                    <a:pt x="5381" y="345162"/>
                  </a:lnTo>
                  <a:lnTo>
                    <a:pt x="0" y="405854"/>
                  </a:lnTo>
                  <a:lnTo>
                    <a:pt x="8990" y="460996"/>
                  </a:lnTo>
                  <a:lnTo>
                    <a:pt x="16488" y="482905"/>
                  </a:lnTo>
                  <a:lnTo>
                    <a:pt x="27619" y="500441"/>
                  </a:lnTo>
                  <a:lnTo>
                    <a:pt x="43485" y="512914"/>
                  </a:lnTo>
                  <a:lnTo>
                    <a:pt x="52629" y="517878"/>
                  </a:lnTo>
                  <a:lnTo>
                    <a:pt x="62235" y="518848"/>
                  </a:lnTo>
                  <a:lnTo>
                    <a:pt x="82267" y="513686"/>
                  </a:lnTo>
                  <a:lnTo>
                    <a:pt x="99748" y="497354"/>
                  </a:lnTo>
                  <a:lnTo>
                    <a:pt x="119625" y="461852"/>
                  </a:lnTo>
                  <a:lnTo>
                    <a:pt x="140589" y="402484"/>
                  </a:lnTo>
                  <a:lnTo>
                    <a:pt x="155043" y="350193"/>
                  </a:lnTo>
                  <a:lnTo>
                    <a:pt x="162524" y="299705"/>
                  </a:lnTo>
                  <a:lnTo>
                    <a:pt x="165052" y="240724"/>
                  </a:lnTo>
                  <a:lnTo>
                    <a:pt x="164382" y="180503"/>
                  </a:lnTo>
                  <a:lnTo>
                    <a:pt x="158402" y="118925"/>
                  </a:lnTo>
                  <a:lnTo>
                    <a:pt x="154941" y="64935"/>
                  </a:lnTo>
                  <a:lnTo>
                    <a:pt x="140619" y="2818"/>
                  </a:lnTo>
                  <a:lnTo>
                    <a:pt x="136103" y="0"/>
                  </a:lnTo>
                  <a:lnTo>
                    <a:pt x="130753" y="2800"/>
                  </a:lnTo>
                  <a:lnTo>
                    <a:pt x="119738" y="18390"/>
                  </a:lnTo>
                  <a:lnTo>
                    <a:pt x="108129" y="55814"/>
                  </a:lnTo>
                  <a:lnTo>
                    <a:pt x="104171" y="111486"/>
                  </a:lnTo>
                  <a:lnTo>
                    <a:pt x="103244" y="155992"/>
                  </a:lnTo>
                  <a:lnTo>
                    <a:pt x="105953" y="199949"/>
                  </a:lnTo>
                  <a:lnTo>
                    <a:pt x="109886" y="242882"/>
                  </a:lnTo>
                  <a:lnTo>
                    <a:pt x="111634" y="285360"/>
                  </a:lnTo>
                  <a:lnTo>
                    <a:pt x="112618" y="348736"/>
                  </a:lnTo>
                  <a:lnTo>
                    <a:pt x="121356" y="407816"/>
                  </a:lnTo>
                  <a:lnTo>
                    <a:pt x="137770" y="464085"/>
                  </a:lnTo>
                  <a:lnTo>
                    <a:pt x="142392" y="470118"/>
                  </a:lnTo>
                  <a:lnTo>
                    <a:pt x="147813" y="472970"/>
                  </a:lnTo>
                  <a:lnTo>
                    <a:pt x="165674" y="4751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146525" y="632129"/>
              <a:ext cx="223631" cy="190701"/>
            </a:xfrm>
            <a:custGeom>
              <a:avLst/>
              <a:gdLst/>
              <a:ahLst/>
              <a:cxnLst/>
              <a:rect l="0" t="0" r="0" b="0"/>
              <a:pathLst>
                <a:path w="223631" h="190701">
                  <a:moveTo>
                    <a:pt x="76232" y="115394"/>
                  </a:moveTo>
                  <a:lnTo>
                    <a:pt x="84564" y="77916"/>
                  </a:lnTo>
                  <a:lnTo>
                    <a:pt x="82990" y="39948"/>
                  </a:lnTo>
                  <a:lnTo>
                    <a:pt x="80737" y="26492"/>
                  </a:lnTo>
                  <a:lnTo>
                    <a:pt x="75725" y="16352"/>
                  </a:lnTo>
                  <a:lnTo>
                    <a:pt x="60799" y="1965"/>
                  </a:lnTo>
                  <a:lnTo>
                    <a:pt x="51905" y="0"/>
                  </a:lnTo>
                  <a:lnTo>
                    <a:pt x="32664" y="4056"/>
                  </a:lnTo>
                  <a:lnTo>
                    <a:pt x="24960" y="9583"/>
                  </a:lnTo>
                  <a:lnTo>
                    <a:pt x="13280" y="25083"/>
                  </a:lnTo>
                  <a:lnTo>
                    <a:pt x="128" y="59129"/>
                  </a:lnTo>
                  <a:lnTo>
                    <a:pt x="0" y="104442"/>
                  </a:lnTo>
                  <a:lnTo>
                    <a:pt x="11607" y="161410"/>
                  </a:lnTo>
                  <a:lnTo>
                    <a:pt x="22553" y="181079"/>
                  </a:lnTo>
                  <a:lnTo>
                    <a:pt x="29917" y="184920"/>
                  </a:lnTo>
                  <a:lnTo>
                    <a:pt x="38336" y="185142"/>
                  </a:lnTo>
                  <a:lnTo>
                    <a:pt x="55880" y="179148"/>
                  </a:lnTo>
                  <a:lnTo>
                    <a:pt x="71475" y="168686"/>
                  </a:lnTo>
                  <a:lnTo>
                    <a:pt x="83086" y="153117"/>
                  </a:lnTo>
                  <a:lnTo>
                    <a:pt x="100072" y="108937"/>
                  </a:lnTo>
                  <a:lnTo>
                    <a:pt x="101255" y="85618"/>
                  </a:lnTo>
                  <a:lnTo>
                    <a:pt x="100221" y="70575"/>
                  </a:lnTo>
                  <a:lnTo>
                    <a:pt x="101583" y="71476"/>
                  </a:lnTo>
                  <a:lnTo>
                    <a:pt x="106216" y="84177"/>
                  </a:lnTo>
                  <a:lnTo>
                    <a:pt x="122107" y="145179"/>
                  </a:lnTo>
                  <a:lnTo>
                    <a:pt x="138047" y="172442"/>
                  </a:lnTo>
                  <a:lnTo>
                    <a:pt x="154007" y="184812"/>
                  </a:lnTo>
                  <a:lnTo>
                    <a:pt x="163177" y="189749"/>
                  </a:lnTo>
                  <a:lnTo>
                    <a:pt x="172800" y="190700"/>
                  </a:lnTo>
                  <a:lnTo>
                    <a:pt x="192850" y="185518"/>
                  </a:lnTo>
                  <a:lnTo>
                    <a:pt x="223630" y="1680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391405" y="368497"/>
              <a:ext cx="26617" cy="473783"/>
            </a:xfrm>
            <a:custGeom>
              <a:avLst/>
              <a:gdLst/>
              <a:ahLst/>
              <a:cxnLst/>
              <a:rect l="0" t="0" r="0" b="0"/>
              <a:pathLst>
                <a:path w="26617" h="473783">
                  <a:moveTo>
                    <a:pt x="10336" y="0"/>
                  </a:moveTo>
                  <a:lnTo>
                    <a:pt x="2002" y="48931"/>
                  </a:lnTo>
                  <a:lnTo>
                    <a:pt x="457" y="99896"/>
                  </a:lnTo>
                  <a:lnTo>
                    <a:pt x="0" y="162570"/>
                  </a:lnTo>
                  <a:lnTo>
                    <a:pt x="2984" y="220524"/>
                  </a:lnTo>
                  <a:lnTo>
                    <a:pt x="8159" y="272401"/>
                  </a:lnTo>
                  <a:lnTo>
                    <a:pt x="12810" y="333395"/>
                  </a:lnTo>
                  <a:lnTo>
                    <a:pt x="18478" y="385393"/>
                  </a:lnTo>
                  <a:lnTo>
                    <a:pt x="26616" y="448451"/>
                  </a:lnTo>
                  <a:lnTo>
                    <a:pt x="20864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285927" y="558010"/>
              <a:ext cx="273743" cy="10529"/>
            </a:xfrm>
            <a:custGeom>
              <a:avLst/>
              <a:gdLst/>
              <a:ahLst/>
              <a:cxnLst/>
              <a:rect l="0" t="0" r="0" b="0"/>
              <a:pathLst>
                <a:path w="273743" h="10529">
                  <a:moveTo>
                    <a:pt x="273742" y="10528"/>
                  </a:moveTo>
                  <a:lnTo>
                    <a:pt x="256974" y="4939"/>
                  </a:lnTo>
                  <a:lnTo>
                    <a:pt x="198296" y="8984"/>
                  </a:lnTo>
                  <a:lnTo>
                    <a:pt x="143545" y="4634"/>
                  </a:lnTo>
                  <a:lnTo>
                    <a:pt x="87670" y="915"/>
                  </a:lnTo>
                  <a:lnTo>
                    <a:pt x="34692" y="1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56374" y="632999"/>
              <a:ext cx="255979" cy="207855"/>
            </a:xfrm>
            <a:custGeom>
              <a:avLst/>
              <a:gdLst/>
              <a:ahLst/>
              <a:cxnLst/>
              <a:rect l="0" t="0" r="0" b="0"/>
              <a:pathLst>
                <a:path w="255979" h="207855">
                  <a:moveTo>
                    <a:pt x="119108" y="125052"/>
                  </a:moveTo>
                  <a:lnTo>
                    <a:pt x="115988" y="82361"/>
                  </a:lnTo>
                  <a:lnTo>
                    <a:pt x="99979" y="30220"/>
                  </a:lnTo>
                  <a:lnTo>
                    <a:pt x="88769" y="9205"/>
                  </a:lnTo>
                  <a:lnTo>
                    <a:pt x="81335" y="3367"/>
                  </a:lnTo>
                  <a:lnTo>
                    <a:pt x="72869" y="645"/>
                  </a:lnTo>
                  <a:lnTo>
                    <a:pt x="63716" y="0"/>
                  </a:lnTo>
                  <a:lnTo>
                    <a:pt x="47306" y="5523"/>
                  </a:lnTo>
                  <a:lnTo>
                    <a:pt x="39654" y="10271"/>
                  </a:lnTo>
                  <a:lnTo>
                    <a:pt x="28033" y="24905"/>
                  </a:lnTo>
                  <a:lnTo>
                    <a:pt x="3618" y="83389"/>
                  </a:lnTo>
                  <a:lnTo>
                    <a:pt x="0" y="93768"/>
                  </a:lnTo>
                  <a:lnTo>
                    <a:pt x="499" y="130731"/>
                  </a:lnTo>
                  <a:lnTo>
                    <a:pt x="12317" y="176737"/>
                  </a:lnTo>
                  <a:lnTo>
                    <a:pt x="23293" y="198326"/>
                  </a:lnTo>
                  <a:lnTo>
                    <a:pt x="30664" y="204317"/>
                  </a:lnTo>
                  <a:lnTo>
                    <a:pt x="39088" y="207141"/>
                  </a:lnTo>
                  <a:lnTo>
                    <a:pt x="48214" y="207854"/>
                  </a:lnTo>
                  <a:lnTo>
                    <a:pt x="64592" y="202407"/>
                  </a:lnTo>
                  <a:lnTo>
                    <a:pt x="79670" y="191018"/>
                  </a:lnTo>
                  <a:lnTo>
                    <a:pt x="94171" y="174257"/>
                  </a:lnTo>
                  <a:lnTo>
                    <a:pt x="118135" y="116266"/>
                  </a:lnTo>
                  <a:lnTo>
                    <a:pt x="126229" y="80335"/>
                  </a:lnTo>
                  <a:lnTo>
                    <a:pt x="127364" y="67165"/>
                  </a:lnTo>
                  <a:lnTo>
                    <a:pt x="129291" y="61894"/>
                  </a:lnTo>
                  <a:lnTo>
                    <a:pt x="131746" y="61890"/>
                  </a:lnTo>
                  <a:lnTo>
                    <a:pt x="137593" y="71244"/>
                  </a:lnTo>
                  <a:lnTo>
                    <a:pt x="153998" y="102725"/>
                  </a:lnTo>
                  <a:lnTo>
                    <a:pt x="196217" y="145998"/>
                  </a:lnTo>
                  <a:lnTo>
                    <a:pt x="255978" y="1776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214580" y="294797"/>
              <a:ext cx="29442" cy="536955"/>
            </a:xfrm>
            <a:custGeom>
              <a:avLst/>
              <a:gdLst/>
              <a:ahLst/>
              <a:cxnLst/>
              <a:rect l="0" t="0" r="0" b="0"/>
              <a:pathLst>
                <a:path w="29442" h="536955">
                  <a:moveTo>
                    <a:pt x="8384" y="0"/>
                  </a:moveTo>
                  <a:lnTo>
                    <a:pt x="5264" y="57264"/>
                  </a:lnTo>
                  <a:lnTo>
                    <a:pt x="50" y="116013"/>
                  </a:lnTo>
                  <a:lnTo>
                    <a:pt x="0" y="161526"/>
                  </a:lnTo>
                  <a:lnTo>
                    <a:pt x="5380" y="213456"/>
                  </a:lnTo>
                  <a:lnTo>
                    <a:pt x="7791" y="272925"/>
                  </a:lnTo>
                  <a:lnTo>
                    <a:pt x="8267" y="329732"/>
                  </a:lnTo>
                  <a:lnTo>
                    <a:pt x="8349" y="383138"/>
                  </a:lnTo>
                  <a:lnTo>
                    <a:pt x="15613" y="441190"/>
                  </a:lnTo>
                  <a:lnTo>
                    <a:pt x="21380" y="500317"/>
                  </a:lnTo>
                  <a:lnTo>
                    <a:pt x="29441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054507" y="526482"/>
              <a:ext cx="315856" cy="10472"/>
            </a:xfrm>
            <a:custGeom>
              <a:avLst/>
              <a:gdLst/>
              <a:ahLst/>
              <a:cxnLst/>
              <a:rect l="0" t="0" r="0" b="0"/>
              <a:pathLst>
                <a:path w="315856" h="10472">
                  <a:moveTo>
                    <a:pt x="315855" y="10471"/>
                  </a:moveTo>
                  <a:lnTo>
                    <a:pt x="266924" y="7351"/>
                  </a:lnTo>
                  <a:lnTo>
                    <a:pt x="219079" y="2138"/>
                  </a:lnTo>
                  <a:lnTo>
                    <a:pt x="167858" y="593"/>
                  </a:lnTo>
                  <a:lnTo>
                    <a:pt x="115637" y="135"/>
                  </a:lnTo>
                  <a:lnTo>
                    <a:pt x="66239" y="0"/>
                  </a:lnTo>
                  <a:lnTo>
                    <a:pt x="28206" y="3079"/>
                  </a:lnTo>
                  <a:lnTo>
                    <a:pt x="0" y="104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404143" y="347440"/>
              <a:ext cx="197847" cy="505369"/>
            </a:xfrm>
            <a:custGeom>
              <a:avLst/>
              <a:gdLst/>
              <a:ahLst/>
              <a:cxnLst/>
              <a:rect l="0" t="0" r="0" b="0"/>
              <a:pathLst>
                <a:path w="197847" h="505369">
                  <a:moveTo>
                    <a:pt x="8334" y="0"/>
                  </a:moveTo>
                  <a:lnTo>
                    <a:pt x="5214" y="48931"/>
                  </a:lnTo>
                  <a:lnTo>
                    <a:pt x="0" y="99896"/>
                  </a:lnTo>
                  <a:lnTo>
                    <a:pt x="1575" y="159450"/>
                  </a:lnTo>
                  <a:lnTo>
                    <a:pt x="6332" y="215310"/>
                  </a:lnTo>
                  <a:lnTo>
                    <a:pt x="10860" y="267737"/>
                  </a:lnTo>
                  <a:lnTo>
                    <a:pt x="16491" y="324604"/>
                  </a:lnTo>
                  <a:lnTo>
                    <a:pt x="18159" y="378499"/>
                  </a:lnTo>
                  <a:lnTo>
                    <a:pt x="24312" y="437933"/>
                  </a:lnTo>
                  <a:lnTo>
                    <a:pt x="24835" y="442864"/>
                  </a:lnTo>
                  <a:lnTo>
                    <a:pt x="24014" y="442642"/>
                  </a:lnTo>
                  <a:lnTo>
                    <a:pt x="22296" y="438984"/>
                  </a:lnTo>
                  <a:lnTo>
                    <a:pt x="19314" y="386820"/>
                  </a:lnTo>
                  <a:lnTo>
                    <a:pt x="24541" y="338452"/>
                  </a:lnTo>
                  <a:lnTo>
                    <a:pt x="33542" y="305783"/>
                  </a:lnTo>
                  <a:lnTo>
                    <a:pt x="39178" y="297442"/>
                  </a:lnTo>
                  <a:lnTo>
                    <a:pt x="54798" y="285054"/>
                  </a:lnTo>
                  <a:lnTo>
                    <a:pt x="65046" y="283623"/>
                  </a:lnTo>
                  <a:lnTo>
                    <a:pt x="88911" y="288271"/>
                  </a:lnTo>
                  <a:lnTo>
                    <a:pt x="98317" y="293956"/>
                  </a:lnTo>
                  <a:lnTo>
                    <a:pt x="111887" y="309632"/>
                  </a:lnTo>
                  <a:lnTo>
                    <a:pt x="145438" y="369989"/>
                  </a:lnTo>
                  <a:lnTo>
                    <a:pt x="171925" y="430478"/>
                  </a:lnTo>
                  <a:lnTo>
                    <a:pt x="193048" y="491225"/>
                  </a:lnTo>
                  <a:lnTo>
                    <a:pt x="197846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678414" y="631383"/>
              <a:ext cx="228903" cy="189717"/>
            </a:xfrm>
            <a:custGeom>
              <a:avLst/>
              <a:gdLst/>
              <a:ahLst/>
              <a:cxnLst/>
              <a:rect l="0" t="0" r="0" b="0"/>
              <a:pathLst>
                <a:path w="228903" h="189717">
                  <a:moveTo>
                    <a:pt x="123617" y="74026"/>
                  </a:moveTo>
                  <a:lnTo>
                    <a:pt x="104488" y="21321"/>
                  </a:lnTo>
                  <a:lnTo>
                    <a:pt x="93278" y="5368"/>
                  </a:lnTo>
                  <a:lnTo>
                    <a:pt x="84674" y="1348"/>
                  </a:lnTo>
                  <a:lnTo>
                    <a:pt x="62636" y="0"/>
                  </a:lnTo>
                  <a:lnTo>
                    <a:pt x="43482" y="6421"/>
                  </a:lnTo>
                  <a:lnTo>
                    <a:pt x="35099" y="11408"/>
                  </a:lnTo>
                  <a:lnTo>
                    <a:pt x="22665" y="26309"/>
                  </a:lnTo>
                  <a:lnTo>
                    <a:pt x="5149" y="70059"/>
                  </a:lnTo>
                  <a:lnTo>
                    <a:pt x="0" y="129828"/>
                  </a:lnTo>
                  <a:lnTo>
                    <a:pt x="3556" y="154979"/>
                  </a:lnTo>
                  <a:lnTo>
                    <a:pt x="12154" y="174736"/>
                  </a:lnTo>
                  <a:lnTo>
                    <a:pt x="17723" y="183280"/>
                  </a:lnTo>
                  <a:lnTo>
                    <a:pt x="24945" y="187806"/>
                  </a:lnTo>
                  <a:lnTo>
                    <a:pt x="42329" y="189716"/>
                  </a:lnTo>
                  <a:lnTo>
                    <a:pt x="58633" y="183545"/>
                  </a:lnTo>
                  <a:lnTo>
                    <a:pt x="73679" y="171834"/>
                  </a:lnTo>
                  <a:lnTo>
                    <a:pt x="88164" y="154931"/>
                  </a:lnTo>
                  <a:lnTo>
                    <a:pt x="96161" y="132600"/>
                  </a:lnTo>
                  <a:lnTo>
                    <a:pt x="102887" y="74590"/>
                  </a:lnTo>
                  <a:lnTo>
                    <a:pt x="105118" y="74402"/>
                  </a:lnTo>
                  <a:lnTo>
                    <a:pt x="110716" y="83552"/>
                  </a:lnTo>
                  <a:lnTo>
                    <a:pt x="122784" y="108434"/>
                  </a:lnTo>
                  <a:lnTo>
                    <a:pt x="161418" y="153036"/>
                  </a:lnTo>
                  <a:lnTo>
                    <a:pt x="188630" y="169706"/>
                  </a:lnTo>
                  <a:lnTo>
                    <a:pt x="228902" y="179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909461" y="347440"/>
              <a:ext cx="61027" cy="494840"/>
            </a:xfrm>
            <a:custGeom>
              <a:avLst/>
              <a:gdLst/>
              <a:ahLst/>
              <a:cxnLst/>
              <a:rect l="0" t="0" r="0" b="0"/>
              <a:pathLst>
                <a:path w="61027" h="494840">
                  <a:moveTo>
                    <a:pt x="8384" y="0"/>
                  </a:moveTo>
                  <a:lnTo>
                    <a:pt x="1148" y="28726"/>
                  </a:lnTo>
                  <a:lnTo>
                    <a:pt x="0" y="81431"/>
                  </a:lnTo>
                  <a:lnTo>
                    <a:pt x="3878" y="129388"/>
                  </a:lnTo>
                  <a:lnTo>
                    <a:pt x="12638" y="186646"/>
                  </a:lnTo>
                  <a:lnTo>
                    <a:pt x="18843" y="249085"/>
                  </a:lnTo>
                  <a:lnTo>
                    <a:pt x="26951" y="298151"/>
                  </a:lnTo>
                  <a:lnTo>
                    <a:pt x="40171" y="357245"/>
                  </a:lnTo>
                  <a:lnTo>
                    <a:pt x="50557" y="406107"/>
                  </a:lnTo>
                  <a:lnTo>
                    <a:pt x="57924" y="455680"/>
                  </a:lnTo>
                  <a:lnTo>
                    <a:pt x="61026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686218" y="473782"/>
              <a:ext cx="389555" cy="84229"/>
            </a:xfrm>
            <a:custGeom>
              <a:avLst/>
              <a:gdLst/>
              <a:ahLst/>
              <a:cxnLst/>
              <a:rect l="0" t="0" r="0" b="0"/>
              <a:pathLst>
                <a:path w="389555" h="84229">
                  <a:moveTo>
                    <a:pt x="389554" y="84228"/>
                  </a:moveTo>
                  <a:lnTo>
                    <a:pt x="326126" y="66270"/>
                  </a:lnTo>
                  <a:lnTo>
                    <a:pt x="268620" y="52561"/>
                  </a:lnTo>
                  <a:lnTo>
                    <a:pt x="207883" y="42090"/>
                  </a:lnTo>
                  <a:lnTo>
                    <a:pt x="145438" y="28071"/>
                  </a:lnTo>
                  <a:lnTo>
                    <a:pt x="96645" y="17546"/>
                  </a:lnTo>
                  <a:lnTo>
                    <a:pt x="39554" y="70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028643" y="989678"/>
            <a:ext cx="3384969" cy="486484"/>
            <a:chOff x="1028643" y="989678"/>
            <a:chExt cx="3384969" cy="486484"/>
          </a:xfrm>
        </p:grpSpPr>
        <p:sp>
          <p:nvSpPr>
            <p:cNvPr id="42" name="Freeform 41"/>
            <p:cNvSpPr/>
            <p:nvPr/>
          </p:nvSpPr>
          <p:spPr>
            <a:xfrm>
              <a:off x="1028643" y="1104718"/>
              <a:ext cx="224249" cy="362004"/>
            </a:xfrm>
            <a:custGeom>
              <a:avLst/>
              <a:gdLst/>
              <a:ahLst/>
              <a:cxnLst/>
              <a:rect l="0" t="0" r="0" b="0"/>
              <a:pathLst>
                <a:path w="224249" h="362004">
                  <a:moveTo>
                    <a:pt x="182134" y="85002"/>
                  </a:moveTo>
                  <a:lnTo>
                    <a:pt x="132636" y="25409"/>
                  </a:lnTo>
                  <a:lnTo>
                    <a:pt x="106246" y="4304"/>
                  </a:lnTo>
                  <a:lnTo>
                    <a:pt x="96447" y="787"/>
                  </a:lnTo>
                  <a:lnTo>
                    <a:pt x="76200" y="0"/>
                  </a:lnTo>
                  <a:lnTo>
                    <a:pt x="45071" y="11723"/>
                  </a:lnTo>
                  <a:lnTo>
                    <a:pt x="30360" y="26697"/>
                  </a:lnTo>
                  <a:lnTo>
                    <a:pt x="3690" y="85429"/>
                  </a:lnTo>
                  <a:lnTo>
                    <a:pt x="0" y="95815"/>
                  </a:lnTo>
                  <a:lnTo>
                    <a:pt x="1314" y="146106"/>
                  </a:lnTo>
                  <a:lnTo>
                    <a:pt x="5906" y="201100"/>
                  </a:lnTo>
                  <a:lnTo>
                    <a:pt x="23321" y="257023"/>
                  </a:lnTo>
                  <a:lnTo>
                    <a:pt x="56137" y="312592"/>
                  </a:lnTo>
                  <a:lnTo>
                    <a:pt x="89525" y="343907"/>
                  </a:lnTo>
                  <a:lnTo>
                    <a:pt x="119599" y="359936"/>
                  </a:lnTo>
                  <a:lnTo>
                    <a:pt x="140303" y="362003"/>
                  </a:lnTo>
                  <a:lnTo>
                    <a:pt x="160033" y="357852"/>
                  </a:lnTo>
                  <a:lnTo>
                    <a:pt x="191763" y="336123"/>
                  </a:lnTo>
                  <a:lnTo>
                    <a:pt x="224248" y="3061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10818" y="129500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07345" y="1172891"/>
              <a:ext cx="240345" cy="262935"/>
            </a:xfrm>
            <a:custGeom>
              <a:avLst/>
              <a:gdLst/>
              <a:ahLst/>
              <a:cxnLst/>
              <a:rect l="0" t="0" r="0" b="0"/>
              <a:pathLst>
                <a:path w="240345" h="262935">
                  <a:moveTo>
                    <a:pt x="156116" y="48414"/>
                  </a:moveTo>
                  <a:lnTo>
                    <a:pt x="126807" y="10041"/>
                  </a:lnTo>
                  <a:lnTo>
                    <a:pt x="107215" y="2114"/>
                  </a:lnTo>
                  <a:lnTo>
                    <a:pt x="95439" y="0"/>
                  </a:lnTo>
                  <a:lnTo>
                    <a:pt x="76116" y="3890"/>
                  </a:lnTo>
                  <a:lnTo>
                    <a:pt x="44647" y="25451"/>
                  </a:lnTo>
                  <a:lnTo>
                    <a:pt x="23002" y="45380"/>
                  </a:lnTo>
                  <a:lnTo>
                    <a:pt x="7360" y="77281"/>
                  </a:lnTo>
                  <a:lnTo>
                    <a:pt x="0" y="138388"/>
                  </a:lnTo>
                  <a:lnTo>
                    <a:pt x="1065" y="187117"/>
                  </a:lnTo>
                  <a:lnTo>
                    <a:pt x="21978" y="247311"/>
                  </a:lnTo>
                  <a:lnTo>
                    <a:pt x="29256" y="254711"/>
                  </a:lnTo>
                  <a:lnTo>
                    <a:pt x="49821" y="262934"/>
                  </a:lnTo>
                  <a:lnTo>
                    <a:pt x="59516" y="261618"/>
                  </a:lnTo>
                  <a:lnTo>
                    <a:pt x="76528" y="250796"/>
                  </a:lnTo>
                  <a:lnTo>
                    <a:pt x="99259" y="224973"/>
                  </a:lnTo>
                  <a:lnTo>
                    <a:pt x="115223" y="189505"/>
                  </a:lnTo>
                  <a:lnTo>
                    <a:pt x="123861" y="136769"/>
                  </a:lnTo>
                  <a:lnTo>
                    <a:pt x="133353" y="74954"/>
                  </a:lnTo>
                  <a:lnTo>
                    <a:pt x="132752" y="69617"/>
                  </a:lnTo>
                  <a:lnTo>
                    <a:pt x="131181" y="69568"/>
                  </a:lnTo>
                  <a:lnTo>
                    <a:pt x="128964" y="73046"/>
                  </a:lnTo>
                  <a:lnTo>
                    <a:pt x="129620" y="86268"/>
                  </a:lnTo>
                  <a:lnTo>
                    <a:pt x="143918" y="140703"/>
                  </a:lnTo>
                  <a:lnTo>
                    <a:pt x="167701" y="181678"/>
                  </a:lnTo>
                  <a:lnTo>
                    <a:pt x="182322" y="196550"/>
                  </a:lnTo>
                  <a:lnTo>
                    <a:pt x="209114" y="210329"/>
                  </a:lnTo>
                  <a:lnTo>
                    <a:pt x="240344" y="21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58217" y="1204894"/>
              <a:ext cx="165775" cy="226982"/>
            </a:xfrm>
            <a:custGeom>
              <a:avLst/>
              <a:gdLst/>
              <a:ahLst/>
              <a:cxnLst/>
              <a:rect l="0" t="0" r="0" b="0"/>
              <a:pathLst>
                <a:path w="165775" h="226982">
                  <a:moveTo>
                    <a:pt x="0" y="69054"/>
                  </a:moveTo>
                  <a:lnTo>
                    <a:pt x="3120" y="111745"/>
                  </a:lnTo>
                  <a:lnTo>
                    <a:pt x="14654" y="164574"/>
                  </a:lnTo>
                  <a:lnTo>
                    <a:pt x="25858" y="214741"/>
                  </a:lnTo>
                  <a:lnTo>
                    <a:pt x="25428" y="215311"/>
                  </a:lnTo>
                  <a:lnTo>
                    <a:pt x="16331" y="191011"/>
                  </a:lnTo>
                  <a:lnTo>
                    <a:pt x="8173" y="130723"/>
                  </a:lnTo>
                  <a:lnTo>
                    <a:pt x="1615" y="70187"/>
                  </a:lnTo>
                  <a:lnTo>
                    <a:pt x="6957" y="45771"/>
                  </a:lnTo>
                  <a:lnTo>
                    <a:pt x="23118" y="18871"/>
                  </a:lnTo>
                  <a:lnTo>
                    <a:pt x="29450" y="11032"/>
                  </a:lnTo>
                  <a:lnTo>
                    <a:pt x="48964" y="2322"/>
                  </a:lnTo>
                  <a:lnTo>
                    <a:pt x="60719" y="0"/>
                  </a:lnTo>
                  <a:lnTo>
                    <a:pt x="70895" y="1961"/>
                  </a:lnTo>
                  <a:lnTo>
                    <a:pt x="88441" y="13498"/>
                  </a:lnTo>
                  <a:lnTo>
                    <a:pt x="118769" y="50671"/>
                  </a:lnTo>
                  <a:lnTo>
                    <a:pt x="144170" y="101861"/>
                  </a:lnTo>
                  <a:lnTo>
                    <a:pt x="163351" y="163755"/>
                  </a:lnTo>
                  <a:lnTo>
                    <a:pt x="165774" y="199929"/>
                  </a:lnTo>
                  <a:lnTo>
                    <a:pt x="157928" y="2269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00414" y="1000207"/>
              <a:ext cx="248574" cy="395998"/>
            </a:xfrm>
            <a:custGeom>
              <a:avLst/>
              <a:gdLst/>
              <a:ahLst/>
              <a:cxnLst/>
              <a:rect l="0" t="0" r="0" b="0"/>
              <a:pathLst>
                <a:path w="248574" h="395998">
                  <a:moveTo>
                    <a:pt x="0" y="0"/>
                  </a:moveTo>
                  <a:lnTo>
                    <a:pt x="5589" y="58617"/>
                  </a:lnTo>
                  <a:lnTo>
                    <a:pt x="17958" y="120026"/>
                  </a:lnTo>
                  <a:lnTo>
                    <a:pt x="31667" y="181550"/>
                  </a:lnTo>
                  <a:lnTo>
                    <a:pt x="40050" y="244092"/>
                  </a:lnTo>
                  <a:lnTo>
                    <a:pt x="48942" y="301506"/>
                  </a:lnTo>
                  <a:lnTo>
                    <a:pt x="55031" y="354788"/>
                  </a:lnTo>
                  <a:lnTo>
                    <a:pt x="57745" y="366377"/>
                  </a:lnTo>
                  <a:lnTo>
                    <a:pt x="59553" y="369423"/>
                  </a:lnTo>
                  <a:lnTo>
                    <a:pt x="60759" y="366775"/>
                  </a:lnTo>
                  <a:lnTo>
                    <a:pt x="66079" y="306446"/>
                  </a:lnTo>
                  <a:lnTo>
                    <a:pt x="77681" y="274072"/>
                  </a:lnTo>
                  <a:lnTo>
                    <a:pt x="90677" y="254001"/>
                  </a:lnTo>
                  <a:lnTo>
                    <a:pt x="108151" y="237281"/>
                  </a:lnTo>
                  <a:lnTo>
                    <a:pt x="133855" y="228291"/>
                  </a:lnTo>
                  <a:lnTo>
                    <a:pt x="162436" y="225465"/>
                  </a:lnTo>
                  <a:lnTo>
                    <a:pt x="186838" y="228108"/>
                  </a:lnTo>
                  <a:lnTo>
                    <a:pt x="206261" y="236302"/>
                  </a:lnTo>
                  <a:lnTo>
                    <a:pt x="222693" y="248912"/>
                  </a:lnTo>
                  <a:lnTo>
                    <a:pt x="237795" y="266215"/>
                  </a:lnTo>
                  <a:lnTo>
                    <a:pt x="246067" y="288724"/>
                  </a:lnTo>
                  <a:lnTo>
                    <a:pt x="248573" y="313155"/>
                  </a:lnTo>
                  <a:lnTo>
                    <a:pt x="245788" y="335712"/>
                  </a:lnTo>
                  <a:lnTo>
                    <a:pt x="237531" y="354316"/>
                  </a:lnTo>
                  <a:lnTo>
                    <a:pt x="224892" y="370383"/>
                  </a:lnTo>
                  <a:lnTo>
                    <a:pt x="207577" y="385323"/>
                  </a:lnTo>
                  <a:lnTo>
                    <a:pt x="185063" y="393523"/>
                  </a:lnTo>
                  <a:lnTo>
                    <a:pt x="160629" y="395997"/>
                  </a:lnTo>
                  <a:lnTo>
                    <a:pt x="97333" y="383038"/>
                  </a:lnTo>
                  <a:lnTo>
                    <a:pt x="7370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88395" y="1186710"/>
              <a:ext cx="175274" cy="196654"/>
            </a:xfrm>
            <a:custGeom>
              <a:avLst/>
              <a:gdLst/>
              <a:ahLst/>
              <a:cxnLst/>
              <a:rect l="0" t="0" r="0" b="0"/>
              <a:pathLst>
                <a:path w="175274" h="196654">
                  <a:moveTo>
                    <a:pt x="6817" y="108295"/>
                  </a:moveTo>
                  <a:lnTo>
                    <a:pt x="65434" y="99230"/>
                  </a:lnTo>
                  <a:lnTo>
                    <a:pt x="100224" y="92611"/>
                  </a:lnTo>
                  <a:lnTo>
                    <a:pt x="127170" y="77651"/>
                  </a:lnTo>
                  <a:lnTo>
                    <a:pt x="132676" y="69148"/>
                  </a:lnTo>
                  <a:lnTo>
                    <a:pt x="138793" y="47223"/>
                  </a:lnTo>
                  <a:lnTo>
                    <a:pt x="138085" y="37164"/>
                  </a:lnTo>
                  <a:lnTo>
                    <a:pt x="131059" y="19749"/>
                  </a:lnTo>
                  <a:lnTo>
                    <a:pt x="117018" y="7330"/>
                  </a:lnTo>
                  <a:lnTo>
                    <a:pt x="108360" y="2380"/>
                  </a:lnTo>
                  <a:lnTo>
                    <a:pt x="86262" y="0"/>
                  </a:lnTo>
                  <a:lnTo>
                    <a:pt x="62013" y="4012"/>
                  </a:lnTo>
                  <a:lnTo>
                    <a:pt x="39538" y="13594"/>
                  </a:lnTo>
                  <a:lnTo>
                    <a:pt x="24089" y="28771"/>
                  </a:lnTo>
                  <a:lnTo>
                    <a:pt x="8815" y="60166"/>
                  </a:lnTo>
                  <a:lnTo>
                    <a:pt x="0" y="99104"/>
                  </a:lnTo>
                  <a:lnTo>
                    <a:pt x="278" y="125267"/>
                  </a:lnTo>
                  <a:lnTo>
                    <a:pt x="19520" y="170659"/>
                  </a:lnTo>
                  <a:lnTo>
                    <a:pt x="25814" y="181456"/>
                  </a:lnTo>
                  <a:lnTo>
                    <a:pt x="34690" y="188655"/>
                  </a:lnTo>
                  <a:lnTo>
                    <a:pt x="57030" y="196653"/>
                  </a:lnTo>
                  <a:lnTo>
                    <a:pt x="90325" y="195566"/>
                  </a:lnTo>
                  <a:lnTo>
                    <a:pt x="143593" y="181471"/>
                  </a:lnTo>
                  <a:lnTo>
                    <a:pt x="175273" y="1714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701898" y="1130248"/>
              <a:ext cx="193440" cy="241220"/>
            </a:xfrm>
            <a:custGeom>
              <a:avLst/>
              <a:gdLst/>
              <a:ahLst/>
              <a:cxnLst/>
              <a:rect l="0" t="0" r="0" b="0"/>
              <a:pathLst>
                <a:path w="193440" h="241220">
                  <a:moveTo>
                    <a:pt x="151325" y="38415"/>
                  </a:moveTo>
                  <a:lnTo>
                    <a:pt x="122016" y="9106"/>
                  </a:lnTo>
                  <a:lnTo>
                    <a:pt x="102424" y="1992"/>
                  </a:lnTo>
                  <a:lnTo>
                    <a:pt x="79288" y="0"/>
                  </a:lnTo>
                  <a:lnTo>
                    <a:pt x="57307" y="3014"/>
                  </a:lnTo>
                  <a:lnTo>
                    <a:pt x="38959" y="11373"/>
                  </a:lnTo>
                  <a:lnTo>
                    <a:pt x="30791" y="16877"/>
                  </a:lnTo>
                  <a:lnTo>
                    <a:pt x="18595" y="35472"/>
                  </a:lnTo>
                  <a:lnTo>
                    <a:pt x="1234" y="79947"/>
                  </a:lnTo>
                  <a:lnTo>
                    <a:pt x="0" y="101327"/>
                  </a:lnTo>
                  <a:lnTo>
                    <a:pt x="8739" y="154827"/>
                  </a:lnTo>
                  <a:lnTo>
                    <a:pt x="23939" y="187811"/>
                  </a:lnTo>
                  <a:lnTo>
                    <a:pt x="43261" y="212402"/>
                  </a:lnTo>
                  <a:lnTo>
                    <a:pt x="63132" y="224147"/>
                  </a:lnTo>
                  <a:lnTo>
                    <a:pt x="108427" y="241219"/>
                  </a:lnTo>
                  <a:lnTo>
                    <a:pt x="129920" y="239294"/>
                  </a:lnTo>
                  <a:lnTo>
                    <a:pt x="184049" y="220592"/>
                  </a:lnTo>
                  <a:lnTo>
                    <a:pt x="193439" y="21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44871" y="1189008"/>
              <a:ext cx="164136" cy="193437"/>
            </a:xfrm>
            <a:custGeom>
              <a:avLst/>
              <a:gdLst/>
              <a:ahLst/>
              <a:cxnLst/>
              <a:rect l="0" t="0" r="0" b="0"/>
              <a:pathLst>
                <a:path w="164136" h="193437">
                  <a:moveTo>
                    <a:pt x="129450" y="42826"/>
                  </a:moveTo>
                  <a:lnTo>
                    <a:pt x="123861" y="26058"/>
                  </a:lnTo>
                  <a:lnTo>
                    <a:pt x="111758" y="11587"/>
                  </a:lnTo>
                  <a:lnTo>
                    <a:pt x="103617" y="4452"/>
                  </a:lnTo>
                  <a:lnTo>
                    <a:pt x="94681" y="866"/>
                  </a:lnTo>
                  <a:lnTo>
                    <a:pt x="75392" y="0"/>
                  </a:lnTo>
                  <a:lnTo>
                    <a:pt x="55121" y="9754"/>
                  </a:lnTo>
                  <a:lnTo>
                    <a:pt x="27098" y="34977"/>
                  </a:lnTo>
                  <a:lnTo>
                    <a:pt x="12600" y="55715"/>
                  </a:lnTo>
                  <a:lnTo>
                    <a:pt x="2258" y="80530"/>
                  </a:lnTo>
                  <a:lnTo>
                    <a:pt x="0" y="107156"/>
                  </a:lnTo>
                  <a:lnTo>
                    <a:pt x="4066" y="132248"/>
                  </a:lnTo>
                  <a:lnTo>
                    <a:pt x="19510" y="159528"/>
                  </a:lnTo>
                  <a:lnTo>
                    <a:pt x="32234" y="175022"/>
                  </a:lnTo>
                  <a:lnTo>
                    <a:pt x="58141" y="191309"/>
                  </a:lnTo>
                  <a:lnTo>
                    <a:pt x="77870" y="193436"/>
                  </a:lnTo>
                  <a:lnTo>
                    <a:pt x="119131" y="185270"/>
                  </a:lnTo>
                  <a:lnTo>
                    <a:pt x="136952" y="172815"/>
                  </a:lnTo>
                  <a:lnTo>
                    <a:pt x="151502" y="155581"/>
                  </a:lnTo>
                  <a:lnTo>
                    <a:pt x="161867" y="136223"/>
                  </a:lnTo>
                  <a:lnTo>
                    <a:pt x="164135" y="112802"/>
                  </a:lnTo>
                  <a:lnTo>
                    <a:pt x="160073" y="87964"/>
                  </a:lnTo>
                  <a:lnTo>
                    <a:pt x="144633" y="55420"/>
                  </a:lnTo>
                  <a:lnTo>
                    <a:pt x="118921" y="217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71512" y="1221305"/>
              <a:ext cx="148948" cy="174610"/>
            </a:xfrm>
            <a:custGeom>
              <a:avLst/>
              <a:gdLst/>
              <a:ahLst/>
              <a:cxnLst/>
              <a:rect l="0" t="0" r="0" b="0"/>
              <a:pathLst>
                <a:path w="148948" h="174610">
                  <a:moveTo>
                    <a:pt x="18623" y="0"/>
                  </a:moveTo>
                  <a:lnTo>
                    <a:pt x="1834" y="55045"/>
                  </a:lnTo>
                  <a:lnTo>
                    <a:pt x="0" y="91829"/>
                  </a:lnTo>
                  <a:lnTo>
                    <a:pt x="3717" y="114512"/>
                  </a:lnTo>
                  <a:lnTo>
                    <a:pt x="12388" y="133173"/>
                  </a:lnTo>
                  <a:lnTo>
                    <a:pt x="37018" y="164216"/>
                  </a:lnTo>
                  <a:lnTo>
                    <a:pt x="56824" y="172421"/>
                  </a:lnTo>
                  <a:lnTo>
                    <a:pt x="68657" y="174609"/>
                  </a:lnTo>
                  <a:lnTo>
                    <a:pt x="88044" y="170801"/>
                  </a:lnTo>
                  <a:lnTo>
                    <a:pt x="104458" y="160140"/>
                  </a:lnTo>
                  <a:lnTo>
                    <a:pt x="125684" y="134407"/>
                  </a:lnTo>
                  <a:lnTo>
                    <a:pt x="147783" y="78314"/>
                  </a:lnTo>
                  <a:lnTo>
                    <a:pt x="148947" y="54694"/>
                  </a:lnTo>
                  <a:lnTo>
                    <a:pt x="13443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11233" y="1209234"/>
              <a:ext cx="200042" cy="191057"/>
            </a:xfrm>
            <a:custGeom>
              <a:avLst/>
              <a:gdLst/>
              <a:ahLst/>
              <a:cxnLst/>
              <a:rect l="0" t="0" r="0" b="0"/>
              <a:pathLst>
                <a:path w="200042" h="191057">
                  <a:moveTo>
                    <a:pt x="0" y="64714"/>
                  </a:moveTo>
                  <a:lnTo>
                    <a:pt x="17958" y="125824"/>
                  </a:lnTo>
                  <a:lnTo>
                    <a:pt x="24749" y="148026"/>
                  </a:lnTo>
                  <a:lnTo>
                    <a:pt x="24688" y="153011"/>
                  </a:lnTo>
                  <a:lnTo>
                    <a:pt x="22308" y="153994"/>
                  </a:lnTo>
                  <a:lnTo>
                    <a:pt x="18381" y="152310"/>
                  </a:lnTo>
                  <a:lnTo>
                    <a:pt x="14019" y="137960"/>
                  </a:lnTo>
                  <a:lnTo>
                    <a:pt x="11218" y="85031"/>
                  </a:lnTo>
                  <a:lnTo>
                    <a:pt x="16322" y="46557"/>
                  </a:lnTo>
                  <a:lnTo>
                    <a:pt x="30832" y="18520"/>
                  </a:lnTo>
                  <a:lnTo>
                    <a:pt x="46458" y="5969"/>
                  </a:lnTo>
                  <a:lnTo>
                    <a:pt x="55539" y="984"/>
                  </a:lnTo>
                  <a:lnTo>
                    <a:pt x="65102" y="0"/>
                  </a:lnTo>
                  <a:lnTo>
                    <a:pt x="85086" y="5147"/>
                  </a:lnTo>
                  <a:lnTo>
                    <a:pt x="118106" y="27514"/>
                  </a:lnTo>
                  <a:lnTo>
                    <a:pt x="154257" y="66978"/>
                  </a:lnTo>
                  <a:lnTo>
                    <a:pt x="181863" y="128083"/>
                  </a:lnTo>
                  <a:lnTo>
                    <a:pt x="200041" y="19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85624" y="989678"/>
              <a:ext cx="30936" cy="400084"/>
            </a:xfrm>
            <a:custGeom>
              <a:avLst/>
              <a:gdLst/>
              <a:ahLst/>
              <a:cxnLst/>
              <a:rect l="0" t="0" r="0" b="0"/>
              <a:pathLst>
                <a:path w="30936" h="400084">
                  <a:moveTo>
                    <a:pt x="9878" y="0"/>
                  </a:moveTo>
                  <a:lnTo>
                    <a:pt x="1545" y="48931"/>
                  </a:lnTo>
                  <a:lnTo>
                    <a:pt x="0" y="103016"/>
                  </a:lnTo>
                  <a:lnTo>
                    <a:pt x="809" y="146391"/>
                  </a:lnTo>
                  <a:lnTo>
                    <a:pt x="5067" y="189065"/>
                  </a:lnTo>
                  <a:lnTo>
                    <a:pt x="8453" y="252551"/>
                  </a:lnTo>
                  <a:lnTo>
                    <a:pt x="16832" y="312839"/>
                  </a:lnTo>
                  <a:lnTo>
                    <a:pt x="22820" y="365476"/>
                  </a:lnTo>
                  <a:lnTo>
                    <a:pt x="3093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79689" y="1137077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10529"/>
                  </a:moveTo>
                  <a:lnTo>
                    <a:pt x="183539" y="10529"/>
                  </a:lnTo>
                  <a:lnTo>
                    <a:pt x="128195" y="10529"/>
                  </a:lnTo>
                  <a:lnTo>
                    <a:pt x="65270" y="7409"/>
                  </a:lnTo>
                  <a:lnTo>
                    <a:pt x="2791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14235" y="1218945"/>
              <a:ext cx="197123" cy="206561"/>
            </a:xfrm>
            <a:custGeom>
              <a:avLst/>
              <a:gdLst/>
              <a:ahLst/>
              <a:cxnLst/>
              <a:rect l="0" t="0" r="0" b="0"/>
              <a:pathLst>
                <a:path w="197123" h="206561">
                  <a:moveTo>
                    <a:pt x="18138" y="107645"/>
                  </a:moveTo>
                  <a:lnTo>
                    <a:pt x="76755" y="107645"/>
                  </a:lnTo>
                  <a:lnTo>
                    <a:pt x="117134" y="102056"/>
                  </a:lnTo>
                  <a:lnTo>
                    <a:pt x="138565" y="93073"/>
                  </a:lnTo>
                  <a:lnTo>
                    <a:pt x="147556" y="87402"/>
                  </a:lnTo>
                  <a:lnTo>
                    <a:pt x="153549" y="78942"/>
                  </a:lnTo>
                  <a:lnTo>
                    <a:pt x="160209" y="57064"/>
                  </a:lnTo>
                  <a:lnTo>
                    <a:pt x="156930" y="34862"/>
                  </a:lnTo>
                  <a:lnTo>
                    <a:pt x="152780" y="24028"/>
                  </a:lnTo>
                  <a:lnTo>
                    <a:pt x="145334" y="15636"/>
                  </a:lnTo>
                  <a:lnTo>
                    <a:pt x="124582" y="3191"/>
                  </a:lnTo>
                  <a:lnTo>
                    <a:pt x="99762" y="0"/>
                  </a:lnTo>
                  <a:lnTo>
                    <a:pt x="51289" y="7483"/>
                  </a:lnTo>
                  <a:lnTo>
                    <a:pt x="24191" y="22466"/>
                  </a:lnTo>
                  <a:lnTo>
                    <a:pt x="11859" y="38202"/>
                  </a:lnTo>
                  <a:lnTo>
                    <a:pt x="6933" y="47312"/>
                  </a:lnTo>
                  <a:lnTo>
                    <a:pt x="0" y="88079"/>
                  </a:lnTo>
                  <a:lnTo>
                    <a:pt x="4617" y="111037"/>
                  </a:lnTo>
                  <a:lnTo>
                    <a:pt x="26646" y="150429"/>
                  </a:lnTo>
                  <a:lnTo>
                    <a:pt x="52244" y="175954"/>
                  </a:lnTo>
                  <a:lnTo>
                    <a:pt x="111031" y="201230"/>
                  </a:lnTo>
                  <a:lnTo>
                    <a:pt x="133123" y="206560"/>
                  </a:lnTo>
                  <a:lnTo>
                    <a:pt x="164121" y="202984"/>
                  </a:lnTo>
                  <a:lnTo>
                    <a:pt x="197122" y="1918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87913" y="1027801"/>
              <a:ext cx="186658" cy="433946"/>
            </a:xfrm>
            <a:custGeom>
              <a:avLst/>
              <a:gdLst/>
              <a:ahLst/>
              <a:cxnLst/>
              <a:rect l="0" t="0" r="0" b="0"/>
              <a:pathLst>
                <a:path w="186658" h="433946">
                  <a:moveTo>
                    <a:pt x="123486" y="319846"/>
                  </a:moveTo>
                  <a:lnTo>
                    <a:pt x="120366" y="277155"/>
                  </a:lnTo>
                  <a:lnTo>
                    <a:pt x="108913" y="245975"/>
                  </a:lnTo>
                  <a:lnTo>
                    <a:pt x="103242" y="235504"/>
                  </a:lnTo>
                  <a:lnTo>
                    <a:pt x="87582" y="220750"/>
                  </a:lnTo>
                  <a:lnTo>
                    <a:pt x="78493" y="215177"/>
                  </a:lnTo>
                  <a:lnTo>
                    <a:pt x="59035" y="212105"/>
                  </a:lnTo>
                  <a:lnTo>
                    <a:pt x="48933" y="212924"/>
                  </a:lnTo>
                  <a:lnTo>
                    <a:pt x="31470" y="223192"/>
                  </a:lnTo>
                  <a:lnTo>
                    <a:pt x="17079" y="239454"/>
                  </a:lnTo>
                  <a:lnTo>
                    <a:pt x="6784" y="258380"/>
                  </a:lnTo>
                  <a:lnTo>
                    <a:pt x="0" y="299944"/>
                  </a:lnTo>
                  <a:lnTo>
                    <a:pt x="6113" y="356816"/>
                  </a:lnTo>
                  <a:lnTo>
                    <a:pt x="16439" y="390852"/>
                  </a:lnTo>
                  <a:lnTo>
                    <a:pt x="27557" y="408336"/>
                  </a:lnTo>
                  <a:lnTo>
                    <a:pt x="52558" y="431333"/>
                  </a:lnTo>
                  <a:lnTo>
                    <a:pt x="62163" y="433945"/>
                  </a:lnTo>
                  <a:lnTo>
                    <a:pt x="82193" y="430608"/>
                  </a:lnTo>
                  <a:lnTo>
                    <a:pt x="107611" y="415576"/>
                  </a:lnTo>
                  <a:lnTo>
                    <a:pt x="137161" y="365489"/>
                  </a:lnTo>
                  <a:lnTo>
                    <a:pt x="162408" y="303082"/>
                  </a:lnTo>
                  <a:lnTo>
                    <a:pt x="175183" y="244299"/>
                  </a:lnTo>
                  <a:lnTo>
                    <a:pt x="183257" y="182428"/>
                  </a:lnTo>
                  <a:lnTo>
                    <a:pt x="182530" y="119643"/>
                  </a:lnTo>
                  <a:lnTo>
                    <a:pt x="178025" y="62825"/>
                  </a:lnTo>
                  <a:lnTo>
                    <a:pt x="170914" y="7294"/>
                  </a:lnTo>
                  <a:lnTo>
                    <a:pt x="166803" y="1514"/>
                  </a:lnTo>
                  <a:lnTo>
                    <a:pt x="161722" y="0"/>
                  </a:lnTo>
                  <a:lnTo>
                    <a:pt x="155996" y="1330"/>
                  </a:lnTo>
                  <a:lnTo>
                    <a:pt x="151008" y="6897"/>
                  </a:lnTo>
                  <a:lnTo>
                    <a:pt x="142347" y="25560"/>
                  </a:lnTo>
                  <a:lnTo>
                    <a:pt x="135660" y="82904"/>
                  </a:lnTo>
                  <a:lnTo>
                    <a:pt x="134502" y="129798"/>
                  </a:lnTo>
                  <a:lnTo>
                    <a:pt x="134231" y="171430"/>
                  </a:lnTo>
                  <a:lnTo>
                    <a:pt x="137230" y="217229"/>
                  </a:lnTo>
                  <a:lnTo>
                    <a:pt x="142462" y="262540"/>
                  </a:lnTo>
                  <a:lnTo>
                    <a:pt x="153155" y="319764"/>
                  </a:lnTo>
                  <a:lnTo>
                    <a:pt x="174017" y="378495"/>
                  </a:lnTo>
                  <a:lnTo>
                    <a:pt x="186657" y="414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400911" y="14634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21098" y="2634824"/>
            <a:ext cx="5714956" cy="922114"/>
            <a:chOff x="221098" y="2634824"/>
            <a:chExt cx="5714956" cy="922114"/>
          </a:xfrm>
        </p:grpSpPr>
        <p:sp>
          <p:nvSpPr>
            <p:cNvPr id="58" name="Freeform 57"/>
            <p:cNvSpPr/>
            <p:nvPr/>
          </p:nvSpPr>
          <p:spPr>
            <a:xfrm>
              <a:off x="421139" y="2726880"/>
              <a:ext cx="31587" cy="515898"/>
            </a:xfrm>
            <a:custGeom>
              <a:avLst/>
              <a:gdLst/>
              <a:ahLst/>
              <a:cxnLst/>
              <a:rect l="0" t="0" r="0" b="0"/>
              <a:pathLst>
                <a:path w="31587" h="515898">
                  <a:moveTo>
                    <a:pt x="31586" y="515897"/>
                  </a:moveTo>
                  <a:lnTo>
                    <a:pt x="31586" y="457280"/>
                  </a:lnTo>
                  <a:lnTo>
                    <a:pt x="31586" y="394700"/>
                  </a:lnTo>
                  <a:lnTo>
                    <a:pt x="28466" y="332253"/>
                  </a:lnTo>
                  <a:lnTo>
                    <a:pt x="23253" y="287179"/>
                  </a:lnTo>
                  <a:lnTo>
                    <a:pt x="18588" y="232489"/>
                  </a:lnTo>
                  <a:lnTo>
                    <a:pt x="12917" y="176121"/>
                  </a:lnTo>
                  <a:lnTo>
                    <a:pt x="8117" y="121204"/>
                  </a:lnTo>
                  <a:lnTo>
                    <a:pt x="1604" y="607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2155" y="2708086"/>
              <a:ext cx="514945" cy="644284"/>
            </a:xfrm>
            <a:custGeom>
              <a:avLst/>
              <a:gdLst/>
              <a:ahLst/>
              <a:cxnLst/>
              <a:rect l="0" t="0" r="0" b="0"/>
              <a:pathLst>
                <a:path w="514945" h="644284">
                  <a:moveTo>
                    <a:pt x="0" y="113551"/>
                  </a:moveTo>
                  <a:lnTo>
                    <a:pt x="17981" y="89504"/>
                  </a:lnTo>
                  <a:lnTo>
                    <a:pt x="74354" y="46916"/>
                  </a:lnTo>
                  <a:lnTo>
                    <a:pt x="119062" y="21923"/>
                  </a:lnTo>
                  <a:lnTo>
                    <a:pt x="172607" y="5374"/>
                  </a:lnTo>
                  <a:lnTo>
                    <a:pt x="219859" y="0"/>
                  </a:lnTo>
                  <a:lnTo>
                    <a:pt x="270904" y="3997"/>
                  </a:lnTo>
                  <a:lnTo>
                    <a:pt x="323073" y="18179"/>
                  </a:lnTo>
                  <a:lnTo>
                    <a:pt x="384698" y="52338"/>
                  </a:lnTo>
                  <a:lnTo>
                    <a:pt x="444879" y="97691"/>
                  </a:lnTo>
                  <a:lnTo>
                    <a:pt x="468988" y="120030"/>
                  </a:lnTo>
                  <a:lnTo>
                    <a:pt x="485360" y="152645"/>
                  </a:lnTo>
                  <a:lnTo>
                    <a:pt x="501372" y="204418"/>
                  </a:lnTo>
                  <a:lnTo>
                    <a:pt x="512681" y="255892"/>
                  </a:lnTo>
                  <a:lnTo>
                    <a:pt x="514944" y="304685"/>
                  </a:lnTo>
                  <a:lnTo>
                    <a:pt x="510119" y="362396"/>
                  </a:lnTo>
                  <a:lnTo>
                    <a:pt x="496731" y="423231"/>
                  </a:lnTo>
                  <a:lnTo>
                    <a:pt x="469650" y="481522"/>
                  </a:lnTo>
                  <a:lnTo>
                    <a:pt x="430852" y="538096"/>
                  </a:lnTo>
                  <a:lnTo>
                    <a:pt x="382158" y="583587"/>
                  </a:lnTo>
                  <a:lnTo>
                    <a:pt x="326796" y="616071"/>
                  </a:lnTo>
                  <a:lnTo>
                    <a:pt x="268710" y="635211"/>
                  </a:lnTo>
                  <a:lnTo>
                    <a:pt x="224027" y="644283"/>
                  </a:lnTo>
                  <a:lnTo>
                    <a:pt x="175433" y="640602"/>
                  </a:lnTo>
                  <a:lnTo>
                    <a:pt x="116498" y="631997"/>
                  </a:lnTo>
                  <a:lnTo>
                    <a:pt x="65386" y="624362"/>
                  </a:lnTo>
                  <a:lnTo>
                    <a:pt x="31585" y="608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03018" y="3072718"/>
              <a:ext cx="183940" cy="198605"/>
            </a:xfrm>
            <a:custGeom>
              <a:avLst/>
              <a:gdLst/>
              <a:ahLst/>
              <a:cxnLst/>
              <a:rect l="0" t="0" r="0" b="0"/>
              <a:pathLst>
                <a:path w="183940" h="198605">
                  <a:moveTo>
                    <a:pt x="112961" y="12131"/>
                  </a:moveTo>
                  <a:lnTo>
                    <a:pt x="101782" y="953"/>
                  </a:lnTo>
                  <a:lnTo>
                    <a:pt x="94980" y="0"/>
                  </a:lnTo>
                  <a:lnTo>
                    <a:pt x="78063" y="5180"/>
                  </a:lnTo>
                  <a:lnTo>
                    <a:pt x="31416" y="34121"/>
                  </a:lnTo>
                  <a:lnTo>
                    <a:pt x="17057" y="48811"/>
                  </a:lnTo>
                  <a:lnTo>
                    <a:pt x="6776" y="67038"/>
                  </a:lnTo>
                  <a:lnTo>
                    <a:pt x="0" y="102619"/>
                  </a:lnTo>
                  <a:lnTo>
                    <a:pt x="9171" y="142798"/>
                  </a:lnTo>
                  <a:lnTo>
                    <a:pt x="26706" y="173160"/>
                  </a:lnTo>
                  <a:lnTo>
                    <a:pt x="43040" y="186255"/>
                  </a:lnTo>
                  <a:lnTo>
                    <a:pt x="63168" y="194805"/>
                  </a:lnTo>
                  <a:lnTo>
                    <a:pt x="87711" y="198604"/>
                  </a:lnTo>
                  <a:lnTo>
                    <a:pt x="107978" y="194054"/>
                  </a:lnTo>
                  <a:lnTo>
                    <a:pt x="140053" y="172069"/>
                  </a:lnTo>
                  <a:lnTo>
                    <a:pt x="167749" y="144026"/>
                  </a:lnTo>
                  <a:lnTo>
                    <a:pt x="177475" y="125734"/>
                  </a:lnTo>
                  <a:lnTo>
                    <a:pt x="183939" y="90115"/>
                  </a:lnTo>
                  <a:lnTo>
                    <a:pt x="180265" y="55515"/>
                  </a:lnTo>
                  <a:lnTo>
                    <a:pt x="168610" y="36872"/>
                  </a:lnTo>
                  <a:lnTo>
                    <a:pt x="152902" y="23127"/>
                  </a:lnTo>
                  <a:lnTo>
                    <a:pt x="123489" y="12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055888" y="3032207"/>
              <a:ext cx="162663" cy="216630"/>
            </a:xfrm>
            <a:custGeom>
              <a:avLst/>
              <a:gdLst/>
              <a:ahLst/>
              <a:cxnLst/>
              <a:rect l="0" t="0" r="0" b="0"/>
              <a:pathLst>
                <a:path w="162663" h="216630">
                  <a:moveTo>
                    <a:pt x="28547" y="10528"/>
                  </a:moveTo>
                  <a:lnTo>
                    <a:pt x="10588" y="72809"/>
                  </a:lnTo>
                  <a:lnTo>
                    <a:pt x="0" y="126859"/>
                  </a:lnTo>
                  <a:lnTo>
                    <a:pt x="651" y="153478"/>
                  </a:lnTo>
                  <a:lnTo>
                    <a:pt x="14172" y="187025"/>
                  </a:lnTo>
                  <a:lnTo>
                    <a:pt x="26447" y="204395"/>
                  </a:lnTo>
                  <a:lnTo>
                    <a:pt x="45941" y="213674"/>
                  </a:lnTo>
                  <a:lnTo>
                    <a:pt x="69033" y="216629"/>
                  </a:lnTo>
                  <a:lnTo>
                    <a:pt x="90994" y="214043"/>
                  </a:lnTo>
                  <a:lnTo>
                    <a:pt x="109334" y="205874"/>
                  </a:lnTo>
                  <a:lnTo>
                    <a:pt x="117500" y="200420"/>
                  </a:lnTo>
                  <a:lnTo>
                    <a:pt x="140171" y="170388"/>
                  </a:lnTo>
                  <a:lnTo>
                    <a:pt x="156117" y="137443"/>
                  </a:lnTo>
                  <a:lnTo>
                    <a:pt x="162662" y="99865"/>
                  </a:lnTo>
                  <a:lnTo>
                    <a:pt x="156721" y="39667"/>
                  </a:lnTo>
                  <a:lnTo>
                    <a:pt x="1548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310906" y="2768994"/>
              <a:ext cx="255043" cy="502610"/>
            </a:xfrm>
            <a:custGeom>
              <a:avLst/>
              <a:gdLst/>
              <a:ahLst/>
              <a:cxnLst/>
              <a:rect l="0" t="0" r="0" b="0"/>
              <a:pathLst>
                <a:path w="255043" h="502610">
                  <a:moveTo>
                    <a:pt x="15684" y="0"/>
                  </a:moveTo>
                  <a:lnTo>
                    <a:pt x="7351" y="37478"/>
                  </a:lnTo>
                  <a:lnTo>
                    <a:pt x="0" y="94491"/>
                  </a:lnTo>
                  <a:lnTo>
                    <a:pt x="1808" y="144851"/>
                  </a:lnTo>
                  <a:lnTo>
                    <a:pt x="4164" y="202406"/>
                  </a:lnTo>
                  <a:lnTo>
                    <a:pt x="10451" y="258324"/>
                  </a:lnTo>
                  <a:lnTo>
                    <a:pt x="19723" y="311937"/>
                  </a:lnTo>
                  <a:lnTo>
                    <a:pt x="24290" y="364867"/>
                  </a:lnTo>
                  <a:lnTo>
                    <a:pt x="33069" y="426749"/>
                  </a:lnTo>
                  <a:lnTo>
                    <a:pt x="35653" y="460497"/>
                  </a:lnTo>
                  <a:lnTo>
                    <a:pt x="48130" y="406201"/>
                  </a:lnTo>
                  <a:lnTo>
                    <a:pt x="66100" y="349416"/>
                  </a:lnTo>
                  <a:lnTo>
                    <a:pt x="77476" y="332331"/>
                  </a:lnTo>
                  <a:lnTo>
                    <a:pt x="93450" y="320058"/>
                  </a:lnTo>
                  <a:lnTo>
                    <a:pt x="113418" y="311874"/>
                  </a:lnTo>
                  <a:lnTo>
                    <a:pt x="164364" y="306620"/>
                  </a:lnTo>
                  <a:lnTo>
                    <a:pt x="189389" y="308242"/>
                  </a:lnTo>
                  <a:lnTo>
                    <a:pt x="208310" y="316761"/>
                  </a:lnTo>
                  <a:lnTo>
                    <a:pt x="232116" y="334711"/>
                  </a:lnTo>
                  <a:lnTo>
                    <a:pt x="248398" y="360437"/>
                  </a:lnTo>
                  <a:lnTo>
                    <a:pt x="255042" y="395875"/>
                  </a:lnTo>
                  <a:lnTo>
                    <a:pt x="251422" y="430422"/>
                  </a:lnTo>
                  <a:lnTo>
                    <a:pt x="242899" y="449052"/>
                  </a:lnTo>
                  <a:lnTo>
                    <a:pt x="218364" y="480076"/>
                  </a:lnTo>
                  <a:lnTo>
                    <a:pt x="192331" y="496055"/>
                  </a:lnTo>
                  <a:lnTo>
                    <a:pt x="156801" y="502609"/>
                  </a:lnTo>
                  <a:lnTo>
                    <a:pt x="122227" y="498961"/>
                  </a:lnTo>
                  <a:lnTo>
                    <a:pt x="78855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39672" y="2768994"/>
              <a:ext cx="255585" cy="505949"/>
            </a:xfrm>
            <a:custGeom>
              <a:avLst/>
              <a:gdLst/>
              <a:ahLst/>
              <a:cxnLst/>
              <a:rect l="0" t="0" r="0" b="0"/>
              <a:pathLst>
                <a:path w="255585" h="505949">
                  <a:moveTo>
                    <a:pt x="13302" y="0"/>
                  </a:moveTo>
                  <a:lnTo>
                    <a:pt x="10962" y="49263"/>
                  </a:lnTo>
                  <a:lnTo>
                    <a:pt x="0" y="99345"/>
                  </a:lnTo>
                  <a:lnTo>
                    <a:pt x="2601" y="152398"/>
                  </a:lnTo>
                  <a:lnTo>
                    <a:pt x="10781" y="212052"/>
                  </a:lnTo>
                  <a:lnTo>
                    <a:pt x="19444" y="274180"/>
                  </a:lnTo>
                  <a:lnTo>
                    <a:pt x="23700" y="335873"/>
                  </a:lnTo>
                  <a:lnTo>
                    <a:pt x="30681" y="391716"/>
                  </a:lnTo>
                  <a:lnTo>
                    <a:pt x="32724" y="427560"/>
                  </a:lnTo>
                  <a:lnTo>
                    <a:pt x="35609" y="437119"/>
                  </a:lnTo>
                  <a:lnTo>
                    <a:pt x="39871" y="441151"/>
                  </a:lnTo>
                  <a:lnTo>
                    <a:pt x="45053" y="441500"/>
                  </a:lnTo>
                  <a:lnTo>
                    <a:pt x="50847" y="438223"/>
                  </a:lnTo>
                  <a:lnTo>
                    <a:pt x="99131" y="397857"/>
                  </a:lnTo>
                  <a:lnTo>
                    <a:pt x="155972" y="370559"/>
                  </a:lnTo>
                  <a:lnTo>
                    <a:pt x="212720" y="348174"/>
                  </a:lnTo>
                  <a:lnTo>
                    <a:pt x="232954" y="339578"/>
                  </a:lnTo>
                  <a:lnTo>
                    <a:pt x="249745" y="327959"/>
                  </a:lnTo>
                  <a:lnTo>
                    <a:pt x="253989" y="319245"/>
                  </a:lnTo>
                  <a:lnTo>
                    <a:pt x="255584" y="297085"/>
                  </a:lnTo>
                  <a:lnTo>
                    <a:pt x="249275" y="277877"/>
                  </a:lnTo>
                  <a:lnTo>
                    <a:pt x="244316" y="269479"/>
                  </a:lnTo>
                  <a:lnTo>
                    <a:pt x="229449" y="257029"/>
                  </a:lnTo>
                  <a:lnTo>
                    <a:pt x="209973" y="248766"/>
                  </a:lnTo>
                  <a:lnTo>
                    <a:pt x="173870" y="245284"/>
                  </a:lnTo>
                  <a:lnTo>
                    <a:pt x="151346" y="248615"/>
                  </a:lnTo>
                  <a:lnTo>
                    <a:pt x="132757" y="260235"/>
                  </a:lnTo>
                  <a:lnTo>
                    <a:pt x="101758" y="296290"/>
                  </a:lnTo>
                  <a:lnTo>
                    <a:pt x="93560" y="322757"/>
                  </a:lnTo>
                  <a:lnTo>
                    <a:pt x="88297" y="381820"/>
                  </a:lnTo>
                  <a:lnTo>
                    <a:pt x="92974" y="418849"/>
                  </a:lnTo>
                  <a:lnTo>
                    <a:pt x="107358" y="452047"/>
                  </a:lnTo>
                  <a:lnTo>
                    <a:pt x="126438" y="478521"/>
                  </a:lnTo>
                  <a:lnTo>
                    <a:pt x="152499" y="501183"/>
                  </a:lnTo>
                  <a:lnTo>
                    <a:pt x="162252" y="504918"/>
                  </a:lnTo>
                  <a:lnTo>
                    <a:pt x="182447" y="505948"/>
                  </a:lnTo>
                  <a:lnTo>
                    <a:pt x="196882" y="502507"/>
                  </a:lnTo>
                  <a:lnTo>
                    <a:pt x="213343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28546" y="2768994"/>
              <a:ext cx="40366" cy="431670"/>
            </a:xfrm>
            <a:custGeom>
              <a:avLst/>
              <a:gdLst/>
              <a:ahLst/>
              <a:cxnLst/>
              <a:rect l="0" t="0" r="0" b="0"/>
              <a:pathLst>
                <a:path w="40366" h="431670">
                  <a:moveTo>
                    <a:pt x="19308" y="0"/>
                  </a:moveTo>
                  <a:lnTo>
                    <a:pt x="16969" y="35962"/>
                  </a:lnTo>
                  <a:lnTo>
                    <a:pt x="4837" y="86305"/>
                  </a:lnTo>
                  <a:lnTo>
                    <a:pt x="203" y="135407"/>
                  </a:lnTo>
                  <a:lnTo>
                    <a:pt x="0" y="195579"/>
                  </a:lnTo>
                  <a:lnTo>
                    <a:pt x="6828" y="242393"/>
                  </a:lnTo>
                  <a:lnTo>
                    <a:pt x="16261" y="303707"/>
                  </a:lnTo>
                  <a:lnTo>
                    <a:pt x="25295" y="358789"/>
                  </a:lnTo>
                  <a:lnTo>
                    <a:pt x="32059" y="410557"/>
                  </a:lnTo>
                  <a:lnTo>
                    <a:pt x="40365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89927" y="2634824"/>
              <a:ext cx="428601" cy="629011"/>
            </a:xfrm>
            <a:custGeom>
              <a:avLst/>
              <a:gdLst/>
              <a:ahLst/>
              <a:cxnLst/>
              <a:rect l="0" t="0" r="0" b="0"/>
              <a:pathLst>
                <a:path w="428601" h="629011">
                  <a:moveTo>
                    <a:pt x="0" y="134170"/>
                  </a:moveTo>
                  <a:lnTo>
                    <a:pt x="0" y="111814"/>
                  </a:lnTo>
                  <a:lnTo>
                    <a:pt x="6239" y="94598"/>
                  </a:lnTo>
                  <a:lnTo>
                    <a:pt x="17981" y="79148"/>
                  </a:lnTo>
                  <a:lnTo>
                    <a:pt x="75524" y="36004"/>
                  </a:lnTo>
                  <a:lnTo>
                    <a:pt x="135493" y="6412"/>
                  </a:lnTo>
                  <a:lnTo>
                    <a:pt x="173637" y="0"/>
                  </a:lnTo>
                  <a:lnTo>
                    <a:pt x="228448" y="6239"/>
                  </a:lnTo>
                  <a:lnTo>
                    <a:pt x="281215" y="21856"/>
                  </a:lnTo>
                  <a:lnTo>
                    <a:pt x="302799" y="35120"/>
                  </a:lnTo>
                  <a:lnTo>
                    <a:pt x="320191" y="52713"/>
                  </a:lnTo>
                  <a:lnTo>
                    <a:pt x="337547" y="87938"/>
                  </a:lnTo>
                  <a:lnTo>
                    <a:pt x="339924" y="111283"/>
                  </a:lnTo>
                  <a:lnTo>
                    <a:pt x="331918" y="160455"/>
                  </a:lnTo>
                  <a:lnTo>
                    <a:pt x="316845" y="195771"/>
                  </a:lnTo>
                  <a:lnTo>
                    <a:pt x="297968" y="211461"/>
                  </a:lnTo>
                  <a:lnTo>
                    <a:pt x="240238" y="250299"/>
                  </a:lnTo>
                  <a:lnTo>
                    <a:pt x="202345" y="280441"/>
                  </a:lnTo>
                  <a:lnTo>
                    <a:pt x="202747" y="279647"/>
                  </a:lnTo>
                  <a:lnTo>
                    <a:pt x="205355" y="276779"/>
                  </a:lnTo>
                  <a:lnTo>
                    <a:pt x="236971" y="272741"/>
                  </a:lnTo>
                  <a:lnTo>
                    <a:pt x="297717" y="280952"/>
                  </a:lnTo>
                  <a:lnTo>
                    <a:pt x="333487" y="297504"/>
                  </a:lnTo>
                  <a:lnTo>
                    <a:pt x="380193" y="336542"/>
                  </a:lnTo>
                  <a:lnTo>
                    <a:pt x="405368" y="372077"/>
                  </a:lnTo>
                  <a:lnTo>
                    <a:pt x="425260" y="433242"/>
                  </a:lnTo>
                  <a:lnTo>
                    <a:pt x="428600" y="477288"/>
                  </a:lnTo>
                  <a:lnTo>
                    <a:pt x="421531" y="519974"/>
                  </a:lnTo>
                  <a:lnTo>
                    <a:pt x="411175" y="548184"/>
                  </a:lnTo>
                  <a:lnTo>
                    <a:pt x="392534" y="570081"/>
                  </a:lnTo>
                  <a:lnTo>
                    <a:pt x="368652" y="586441"/>
                  </a:lnTo>
                  <a:lnTo>
                    <a:pt x="312073" y="606477"/>
                  </a:lnTo>
                  <a:lnTo>
                    <a:pt x="250507" y="616110"/>
                  </a:lnTo>
                  <a:lnTo>
                    <a:pt x="201866" y="617779"/>
                  </a:lnTo>
                  <a:lnTo>
                    <a:pt x="150409" y="618273"/>
                  </a:lnTo>
                  <a:lnTo>
                    <a:pt x="92250" y="626787"/>
                  </a:lnTo>
                  <a:lnTo>
                    <a:pt x="73699" y="629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66043" y="3073995"/>
              <a:ext cx="197709" cy="191182"/>
            </a:xfrm>
            <a:custGeom>
              <a:avLst/>
              <a:gdLst/>
              <a:ahLst/>
              <a:cxnLst/>
              <a:rect l="0" t="0" r="0" b="0"/>
              <a:pathLst>
                <a:path w="197709" h="191182">
                  <a:moveTo>
                    <a:pt x="124008" y="74025"/>
                  </a:moveTo>
                  <a:lnTo>
                    <a:pt x="104880" y="21320"/>
                  </a:lnTo>
                  <a:lnTo>
                    <a:pt x="93670" y="5368"/>
                  </a:lnTo>
                  <a:lnTo>
                    <a:pt x="85066" y="1347"/>
                  </a:lnTo>
                  <a:lnTo>
                    <a:pt x="63027" y="0"/>
                  </a:lnTo>
                  <a:lnTo>
                    <a:pt x="43873" y="6420"/>
                  </a:lnTo>
                  <a:lnTo>
                    <a:pt x="35490" y="11408"/>
                  </a:lnTo>
                  <a:lnTo>
                    <a:pt x="23056" y="26308"/>
                  </a:lnTo>
                  <a:lnTo>
                    <a:pt x="5541" y="64470"/>
                  </a:lnTo>
                  <a:lnTo>
                    <a:pt x="0" y="100960"/>
                  </a:lnTo>
                  <a:lnTo>
                    <a:pt x="3947" y="141407"/>
                  </a:lnTo>
                  <a:lnTo>
                    <a:pt x="12546" y="162855"/>
                  </a:lnTo>
                  <a:lnTo>
                    <a:pt x="18115" y="171849"/>
                  </a:lnTo>
                  <a:lnTo>
                    <a:pt x="33661" y="184963"/>
                  </a:lnTo>
                  <a:lnTo>
                    <a:pt x="42720" y="190098"/>
                  </a:lnTo>
                  <a:lnTo>
                    <a:pt x="51099" y="191181"/>
                  </a:lnTo>
                  <a:lnTo>
                    <a:pt x="66647" y="186146"/>
                  </a:lnTo>
                  <a:lnTo>
                    <a:pt x="81357" y="169870"/>
                  </a:lnTo>
                  <a:lnTo>
                    <a:pt x="99673" y="134399"/>
                  </a:lnTo>
                  <a:lnTo>
                    <a:pt x="109389" y="94254"/>
                  </a:lnTo>
                  <a:lnTo>
                    <a:pt x="109148" y="55842"/>
                  </a:lnTo>
                  <a:lnTo>
                    <a:pt x="107083" y="44356"/>
                  </a:lnTo>
                  <a:lnTo>
                    <a:pt x="105706" y="41378"/>
                  </a:lnTo>
                  <a:lnTo>
                    <a:pt x="104788" y="44071"/>
                  </a:lnTo>
                  <a:lnTo>
                    <a:pt x="104937" y="58373"/>
                  </a:lnTo>
                  <a:lnTo>
                    <a:pt x="122151" y="116614"/>
                  </a:lnTo>
                  <a:lnTo>
                    <a:pt x="133321" y="137407"/>
                  </a:lnTo>
                  <a:lnTo>
                    <a:pt x="141916" y="144356"/>
                  </a:lnTo>
                  <a:lnTo>
                    <a:pt x="163943" y="152077"/>
                  </a:lnTo>
                  <a:lnTo>
                    <a:pt x="179971" y="152389"/>
                  </a:lnTo>
                  <a:lnTo>
                    <a:pt x="197708" y="147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53222" y="3011150"/>
              <a:ext cx="115815" cy="223172"/>
            </a:xfrm>
            <a:custGeom>
              <a:avLst/>
              <a:gdLst/>
              <a:ahLst/>
              <a:cxnLst/>
              <a:rect l="0" t="0" r="0" b="0"/>
              <a:pathLst>
                <a:path w="115815" h="223172">
                  <a:moveTo>
                    <a:pt x="0" y="94756"/>
                  </a:moveTo>
                  <a:lnTo>
                    <a:pt x="0" y="153373"/>
                  </a:lnTo>
                  <a:lnTo>
                    <a:pt x="11453" y="209970"/>
                  </a:lnTo>
                  <a:lnTo>
                    <a:pt x="15619" y="223171"/>
                  </a:lnTo>
                  <a:lnTo>
                    <a:pt x="9960" y="170236"/>
                  </a:lnTo>
                  <a:lnTo>
                    <a:pt x="1543" y="110459"/>
                  </a:lnTo>
                  <a:lnTo>
                    <a:pt x="2645" y="56957"/>
                  </a:lnTo>
                  <a:lnTo>
                    <a:pt x="11314" y="33503"/>
                  </a:lnTo>
                  <a:lnTo>
                    <a:pt x="20411" y="25845"/>
                  </a:lnTo>
                  <a:lnTo>
                    <a:pt x="82295" y="695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244218" y="2786831"/>
              <a:ext cx="261772" cy="514720"/>
            </a:xfrm>
            <a:custGeom>
              <a:avLst/>
              <a:gdLst/>
              <a:ahLst/>
              <a:cxnLst/>
              <a:rect l="0" t="0" r="0" b="0"/>
              <a:pathLst>
                <a:path w="261772" h="514720">
                  <a:moveTo>
                    <a:pt x="240714" y="76920"/>
                  </a:moveTo>
                  <a:lnTo>
                    <a:pt x="251893" y="65741"/>
                  </a:lnTo>
                  <a:lnTo>
                    <a:pt x="252846" y="58939"/>
                  </a:lnTo>
                  <a:lnTo>
                    <a:pt x="247666" y="42022"/>
                  </a:lnTo>
                  <a:lnTo>
                    <a:pt x="231595" y="18357"/>
                  </a:lnTo>
                  <a:lnTo>
                    <a:pt x="206427" y="2116"/>
                  </a:lnTo>
                  <a:lnTo>
                    <a:pt x="186871" y="0"/>
                  </a:lnTo>
                  <a:lnTo>
                    <a:pt x="166481" y="4129"/>
                  </a:lnTo>
                  <a:lnTo>
                    <a:pt x="114302" y="32340"/>
                  </a:lnTo>
                  <a:lnTo>
                    <a:pt x="66179" y="76390"/>
                  </a:lnTo>
                  <a:lnTo>
                    <a:pt x="29763" y="138404"/>
                  </a:lnTo>
                  <a:lnTo>
                    <a:pt x="13214" y="198683"/>
                  </a:lnTo>
                  <a:lnTo>
                    <a:pt x="3421" y="249608"/>
                  </a:lnTo>
                  <a:lnTo>
                    <a:pt x="0" y="300572"/>
                  </a:lnTo>
                  <a:lnTo>
                    <a:pt x="1963" y="360307"/>
                  </a:lnTo>
                  <a:lnTo>
                    <a:pt x="7680" y="417167"/>
                  </a:lnTo>
                  <a:lnTo>
                    <a:pt x="19849" y="453814"/>
                  </a:lnTo>
                  <a:lnTo>
                    <a:pt x="51694" y="496855"/>
                  </a:lnTo>
                  <a:lnTo>
                    <a:pt x="58549" y="504275"/>
                  </a:lnTo>
                  <a:lnTo>
                    <a:pt x="78643" y="512521"/>
                  </a:lnTo>
                  <a:lnTo>
                    <a:pt x="90553" y="514719"/>
                  </a:lnTo>
                  <a:lnTo>
                    <a:pt x="110025" y="510923"/>
                  </a:lnTo>
                  <a:lnTo>
                    <a:pt x="134141" y="495632"/>
                  </a:lnTo>
                  <a:lnTo>
                    <a:pt x="163251" y="469505"/>
                  </a:lnTo>
                  <a:lnTo>
                    <a:pt x="178897" y="443196"/>
                  </a:lnTo>
                  <a:lnTo>
                    <a:pt x="185354" y="407584"/>
                  </a:lnTo>
                  <a:lnTo>
                    <a:pt x="181677" y="372986"/>
                  </a:lnTo>
                  <a:lnTo>
                    <a:pt x="167590" y="340508"/>
                  </a:lnTo>
                  <a:lnTo>
                    <a:pt x="143008" y="314247"/>
                  </a:lnTo>
                  <a:lnTo>
                    <a:pt x="139312" y="312347"/>
                  </a:lnTo>
                  <a:lnTo>
                    <a:pt x="139188" y="314590"/>
                  </a:lnTo>
                  <a:lnTo>
                    <a:pt x="141445" y="319595"/>
                  </a:lnTo>
                  <a:lnTo>
                    <a:pt x="159550" y="325155"/>
                  </a:lnTo>
                  <a:lnTo>
                    <a:pt x="213243" y="328725"/>
                  </a:lnTo>
                  <a:lnTo>
                    <a:pt x="261771" y="319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559281" y="3032207"/>
              <a:ext cx="115165" cy="243737"/>
            </a:xfrm>
            <a:custGeom>
              <a:avLst/>
              <a:gdLst/>
              <a:ahLst/>
              <a:cxnLst/>
              <a:rect l="0" t="0" r="0" b="0"/>
              <a:pathLst>
                <a:path w="115165" h="243737">
                  <a:moveTo>
                    <a:pt x="9879" y="105285"/>
                  </a:moveTo>
                  <a:lnTo>
                    <a:pt x="12999" y="147977"/>
                  </a:lnTo>
                  <a:lnTo>
                    <a:pt x="18944" y="200805"/>
                  </a:lnTo>
                  <a:lnTo>
                    <a:pt x="25563" y="239262"/>
                  </a:lnTo>
                  <a:lnTo>
                    <a:pt x="25014" y="243736"/>
                  </a:lnTo>
                  <a:lnTo>
                    <a:pt x="22309" y="243209"/>
                  </a:lnTo>
                  <a:lnTo>
                    <a:pt x="18166" y="239348"/>
                  </a:lnTo>
                  <a:lnTo>
                    <a:pt x="6745" y="205969"/>
                  </a:lnTo>
                  <a:lnTo>
                    <a:pt x="1542" y="159034"/>
                  </a:lnTo>
                  <a:lnTo>
                    <a:pt x="0" y="108082"/>
                  </a:lnTo>
                  <a:lnTo>
                    <a:pt x="5879" y="79622"/>
                  </a:lnTo>
                  <a:lnTo>
                    <a:pt x="22342" y="46988"/>
                  </a:lnTo>
                  <a:lnTo>
                    <a:pt x="28716" y="38345"/>
                  </a:lnTo>
                  <a:lnTo>
                    <a:pt x="48277" y="25621"/>
                  </a:lnTo>
                  <a:lnTo>
                    <a:pt x="105479" y="3520"/>
                  </a:lnTo>
                  <a:lnTo>
                    <a:pt x="1151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97413" y="3030898"/>
              <a:ext cx="208660" cy="217466"/>
            </a:xfrm>
            <a:custGeom>
              <a:avLst/>
              <a:gdLst/>
              <a:ahLst/>
              <a:cxnLst/>
              <a:rect l="0" t="0" r="0" b="0"/>
              <a:pathLst>
                <a:path w="208660" h="217466">
                  <a:moveTo>
                    <a:pt x="103374" y="138179"/>
                  </a:moveTo>
                  <a:lnTo>
                    <a:pt x="114553" y="127001"/>
                  </a:lnTo>
                  <a:lnTo>
                    <a:pt x="127093" y="92103"/>
                  </a:lnTo>
                  <a:lnTo>
                    <a:pt x="127040" y="50308"/>
                  </a:lnTo>
                  <a:lnTo>
                    <a:pt x="116232" y="28545"/>
                  </a:lnTo>
                  <a:lnTo>
                    <a:pt x="99730" y="12244"/>
                  </a:lnTo>
                  <a:lnTo>
                    <a:pt x="80697" y="1100"/>
                  </a:lnTo>
                  <a:lnTo>
                    <a:pt x="70709" y="0"/>
                  </a:lnTo>
                  <a:lnTo>
                    <a:pt x="50252" y="5016"/>
                  </a:lnTo>
                  <a:lnTo>
                    <a:pt x="32581" y="21284"/>
                  </a:lnTo>
                  <a:lnTo>
                    <a:pt x="7762" y="64266"/>
                  </a:lnTo>
                  <a:lnTo>
                    <a:pt x="0" y="114957"/>
                  </a:lnTo>
                  <a:lnTo>
                    <a:pt x="1586" y="166911"/>
                  </a:lnTo>
                  <a:lnTo>
                    <a:pt x="7832" y="188383"/>
                  </a:lnTo>
                  <a:lnTo>
                    <a:pt x="18407" y="205726"/>
                  </a:lnTo>
                  <a:lnTo>
                    <a:pt x="26843" y="211286"/>
                  </a:lnTo>
                  <a:lnTo>
                    <a:pt x="48693" y="217465"/>
                  </a:lnTo>
                  <a:lnTo>
                    <a:pt x="58731" y="215603"/>
                  </a:lnTo>
                  <a:lnTo>
                    <a:pt x="76124" y="204175"/>
                  </a:lnTo>
                  <a:lnTo>
                    <a:pt x="93480" y="178011"/>
                  </a:lnTo>
                  <a:lnTo>
                    <a:pt x="113524" y="124231"/>
                  </a:lnTo>
                  <a:lnTo>
                    <a:pt x="118414" y="99225"/>
                  </a:lnTo>
                  <a:lnTo>
                    <a:pt x="116687" y="76412"/>
                  </a:lnTo>
                  <a:lnTo>
                    <a:pt x="115759" y="74775"/>
                  </a:lnTo>
                  <a:lnTo>
                    <a:pt x="115622" y="98076"/>
                  </a:lnTo>
                  <a:lnTo>
                    <a:pt x="128629" y="148973"/>
                  </a:lnTo>
                  <a:lnTo>
                    <a:pt x="144262" y="180372"/>
                  </a:lnTo>
                  <a:lnTo>
                    <a:pt x="169302" y="206313"/>
                  </a:lnTo>
                  <a:lnTo>
                    <a:pt x="177741" y="210508"/>
                  </a:lnTo>
                  <a:lnTo>
                    <a:pt x="208659" y="211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31911" y="3019372"/>
              <a:ext cx="145350" cy="445169"/>
            </a:xfrm>
            <a:custGeom>
              <a:avLst/>
              <a:gdLst/>
              <a:ahLst/>
              <a:cxnLst/>
              <a:rect l="0" t="0" r="0" b="0"/>
              <a:pathLst>
                <a:path w="145350" h="445169">
                  <a:moveTo>
                    <a:pt x="5747" y="128648"/>
                  </a:moveTo>
                  <a:lnTo>
                    <a:pt x="5747" y="187265"/>
                  </a:lnTo>
                  <a:lnTo>
                    <a:pt x="11336" y="233234"/>
                  </a:lnTo>
                  <a:lnTo>
                    <a:pt x="20401" y="289488"/>
                  </a:lnTo>
                  <a:lnTo>
                    <a:pt x="24907" y="345021"/>
                  </a:lnTo>
                  <a:lnTo>
                    <a:pt x="31831" y="398519"/>
                  </a:lnTo>
                  <a:lnTo>
                    <a:pt x="30113" y="440237"/>
                  </a:lnTo>
                  <a:lnTo>
                    <a:pt x="27840" y="445168"/>
                  </a:lnTo>
                  <a:lnTo>
                    <a:pt x="25155" y="444947"/>
                  </a:lnTo>
                  <a:lnTo>
                    <a:pt x="22195" y="441289"/>
                  </a:lnTo>
                  <a:lnTo>
                    <a:pt x="11206" y="381589"/>
                  </a:lnTo>
                  <a:lnTo>
                    <a:pt x="5655" y="324798"/>
                  </a:lnTo>
                  <a:lnTo>
                    <a:pt x="0" y="288542"/>
                  </a:lnTo>
                  <a:lnTo>
                    <a:pt x="1145" y="238611"/>
                  </a:lnTo>
                  <a:lnTo>
                    <a:pt x="94" y="196325"/>
                  </a:lnTo>
                  <a:lnTo>
                    <a:pt x="4630" y="145006"/>
                  </a:lnTo>
                  <a:lnTo>
                    <a:pt x="13931" y="83743"/>
                  </a:lnTo>
                  <a:lnTo>
                    <a:pt x="30154" y="35420"/>
                  </a:lnTo>
                  <a:lnTo>
                    <a:pt x="36056" y="24382"/>
                  </a:lnTo>
                  <a:lnTo>
                    <a:pt x="51973" y="8998"/>
                  </a:lnTo>
                  <a:lnTo>
                    <a:pt x="61131" y="3258"/>
                  </a:lnTo>
                  <a:lnTo>
                    <a:pt x="80665" y="0"/>
                  </a:lnTo>
                  <a:lnTo>
                    <a:pt x="90787" y="769"/>
                  </a:lnTo>
                  <a:lnTo>
                    <a:pt x="108273" y="10982"/>
                  </a:lnTo>
                  <a:lnTo>
                    <a:pt x="122674" y="27219"/>
                  </a:lnTo>
                  <a:lnTo>
                    <a:pt x="145349" y="76514"/>
                  </a:lnTo>
                  <a:lnTo>
                    <a:pt x="145247" y="118920"/>
                  </a:lnTo>
                  <a:lnTo>
                    <a:pt x="134427" y="142262"/>
                  </a:lnTo>
                  <a:lnTo>
                    <a:pt x="126629" y="151762"/>
                  </a:lnTo>
                  <a:lnTo>
                    <a:pt x="105485" y="165437"/>
                  </a:lnTo>
                  <a:lnTo>
                    <a:pt x="70394" y="176593"/>
                  </a:lnTo>
                  <a:lnTo>
                    <a:pt x="37332" y="181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77040" y="2800580"/>
              <a:ext cx="166195" cy="463255"/>
            </a:xfrm>
            <a:custGeom>
              <a:avLst/>
              <a:gdLst/>
              <a:ahLst/>
              <a:cxnLst/>
              <a:rect l="0" t="0" r="0" b="0"/>
              <a:pathLst>
                <a:path w="166195" h="463255">
                  <a:moveTo>
                    <a:pt x="13302" y="0"/>
                  </a:moveTo>
                  <a:lnTo>
                    <a:pt x="0" y="49263"/>
                  </a:lnTo>
                  <a:lnTo>
                    <a:pt x="2601" y="100514"/>
                  </a:lnTo>
                  <a:lnTo>
                    <a:pt x="9611" y="158463"/>
                  </a:lnTo>
                  <a:lnTo>
                    <a:pt x="12208" y="214368"/>
                  </a:lnTo>
                  <a:lnTo>
                    <a:pt x="12978" y="273696"/>
                  </a:lnTo>
                  <a:lnTo>
                    <a:pt x="13206" y="328840"/>
                  </a:lnTo>
                  <a:lnTo>
                    <a:pt x="13283" y="371799"/>
                  </a:lnTo>
                  <a:lnTo>
                    <a:pt x="14463" y="360606"/>
                  </a:lnTo>
                  <a:lnTo>
                    <a:pt x="32429" y="298568"/>
                  </a:lnTo>
                  <a:lnTo>
                    <a:pt x="43639" y="280486"/>
                  </a:lnTo>
                  <a:lnTo>
                    <a:pt x="52244" y="274728"/>
                  </a:lnTo>
                  <a:lnTo>
                    <a:pt x="74283" y="268331"/>
                  </a:lnTo>
                  <a:lnTo>
                    <a:pt x="96557" y="271726"/>
                  </a:lnTo>
                  <a:lnTo>
                    <a:pt x="116985" y="282204"/>
                  </a:lnTo>
                  <a:lnTo>
                    <a:pt x="133862" y="298559"/>
                  </a:lnTo>
                  <a:lnTo>
                    <a:pt x="150929" y="327498"/>
                  </a:lnTo>
                  <a:lnTo>
                    <a:pt x="162533" y="387506"/>
                  </a:lnTo>
                  <a:lnTo>
                    <a:pt x="166194" y="409701"/>
                  </a:lnTo>
                  <a:lnTo>
                    <a:pt x="160701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21098" y="3348062"/>
              <a:ext cx="4074529" cy="208876"/>
            </a:xfrm>
            <a:custGeom>
              <a:avLst/>
              <a:gdLst/>
              <a:ahLst/>
              <a:cxnLst/>
              <a:rect l="0" t="0" r="0" b="0"/>
              <a:pathLst>
                <a:path w="4074529" h="208876">
                  <a:moveTo>
                    <a:pt x="4074528" y="0"/>
                  </a:moveTo>
                  <a:lnTo>
                    <a:pt x="4018336" y="34747"/>
                  </a:lnTo>
                  <a:lnTo>
                    <a:pt x="3968776" y="55644"/>
                  </a:lnTo>
                  <a:lnTo>
                    <a:pt x="3926341" y="55351"/>
                  </a:lnTo>
                  <a:lnTo>
                    <a:pt x="3868006" y="43602"/>
                  </a:lnTo>
                  <a:lnTo>
                    <a:pt x="3811422" y="23084"/>
                  </a:lnTo>
                  <a:lnTo>
                    <a:pt x="3755185" y="7419"/>
                  </a:lnTo>
                  <a:lnTo>
                    <a:pt x="3691780" y="2635"/>
                  </a:lnTo>
                  <a:lnTo>
                    <a:pt x="3632983" y="11742"/>
                  </a:lnTo>
                  <a:lnTo>
                    <a:pt x="3606885" y="19256"/>
                  </a:lnTo>
                  <a:lnTo>
                    <a:pt x="3552234" y="44231"/>
                  </a:lnTo>
                  <a:lnTo>
                    <a:pt x="3492886" y="62987"/>
                  </a:lnTo>
                  <a:lnTo>
                    <a:pt x="3438801" y="77173"/>
                  </a:lnTo>
                  <a:lnTo>
                    <a:pt x="3381887" y="74429"/>
                  </a:lnTo>
                  <a:lnTo>
                    <a:pt x="3318652" y="59502"/>
                  </a:lnTo>
                  <a:lnTo>
                    <a:pt x="3268768" y="44147"/>
                  </a:lnTo>
                  <a:lnTo>
                    <a:pt x="3212654" y="32188"/>
                  </a:lnTo>
                  <a:lnTo>
                    <a:pt x="3155863" y="27474"/>
                  </a:lnTo>
                  <a:lnTo>
                    <a:pt x="3097702" y="33487"/>
                  </a:lnTo>
                  <a:lnTo>
                    <a:pt x="3036826" y="45999"/>
                  </a:lnTo>
                  <a:lnTo>
                    <a:pt x="2985223" y="56263"/>
                  </a:lnTo>
                  <a:lnTo>
                    <a:pt x="2927780" y="70212"/>
                  </a:lnTo>
                  <a:lnTo>
                    <a:pt x="2878303" y="79555"/>
                  </a:lnTo>
                  <a:lnTo>
                    <a:pt x="2819710" y="82843"/>
                  </a:lnTo>
                  <a:lnTo>
                    <a:pt x="2757895" y="82647"/>
                  </a:lnTo>
                  <a:lnTo>
                    <a:pt x="2698636" y="75701"/>
                  </a:lnTo>
                  <a:lnTo>
                    <a:pt x="2645392" y="62873"/>
                  </a:lnTo>
                  <a:lnTo>
                    <a:pt x="2599401" y="52554"/>
                  </a:lnTo>
                  <a:lnTo>
                    <a:pt x="2546389" y="42088"/>
                  </a:lnTo>
                  <a:lnTo>
                    <a:pt x="2491447" y="33660"/>
                  </a:lnTo>
                  <a:lnTo>
                    <a:pt x="2432775" y="37789"/>
                  </a:lnTo>
                  <a:lnTo>
                    <a:pt x="2390276" y="43312"/>
                  </a:lnTo>
                  <a:lnTo>
                    <a:pt x="2326889" y="52997"/>
                  </a:lnTo>
                  <a:lnTo>
                    <a:pt x="2283555" y="59819"/>
                  </a:lnTo>
                  <a:lnTo>
                    <a:pt x="2236999" y="66750"/>
                  </a:lnTo>
                  <a:lnTo>
                    <a:pt x="2192131" y="70611"/>
                  </a:lnTo>
                  <a:lnTo>
                    <a:pt x="2148793" y="72327"/>
                  </a:lnTo>
                  <a:lnTo>
                    <a:pt x="2106135" y="73090"/>
                  </a:lnTo>
                  <a:lnTo>
                    <a:pt x="2042658" y="73519"/>
                  </a:lnTo>
                  <a:lnTo>
                    <a:pt x="1980033" y="65258"/>
                  </a:lnTo>
                  <a:lnTo>
                    <a:pt x="1923796" y="56900"/>
                  </a:lnTo>
                  <a:lnTo>
                    <a:pt x="1862679" y="53904"/>
                  </a:lnTo>
                  <a:lnTo>
                    <a:pt x="1800117" y="54186"/>
                  </a:lnTo>
                  <a:lnTo>
                    <a:pt x="1740636" y="61158"/>
                  </a:lnTo>
                  <a:lnTo>
                    <a:pt x="1687318" y="73995"/>
                  </a:lnTo>
                  <a:lnTo>
                    <a:pt x="1632280" y="91286"/>
                  </a:lnTo>
                  <a:lnTo>
                    <a:pt x="1580516" y="102173"/>
                  </a:lnTo>
                  <a:lnTo>
                    <a:pt x="1527000" y="104363"/>
                  </a:lnTo>
                  <a:lnTo>
                    <a:pt x="1467693" y="99513"/>
                  </a:lnTo>
                  <a:lnTo>
                    <a:pt x="1407712" y="87290"/>
                  </a:lnTo>
                  <a:lnTo>
                    <a:pt x="1353403" y="76731"/>
                  </a:lnTo>
                  <a:lnTo>
                    <a:pt x="1301000" y="74598"/>
                  </a:lnTo>
                  <a:lnTo>
                    <a:pt x="1250378" y="77085"/>
                  </a:lnTo>
                  <a:lnTo>
                    <a:pt x="1190654" y="88406"/>
                  </a:lnTo>
                  <a:lnTo>
                    <a:pt x="1128059" y="105373"/>
                  </a:lnTo>
                  <a:lnTo>
                    <a:pt x="1089172" y="112720"/>
                  </a:lnTo>
                  <a:lnTo>
                    <a:pt x="1040605" y="114897"/>
                  </a:lnTo>
                  <a:lnTo>
                    <a:pt x="977381" y="110043"/>
                  </a:lnTo>
                  <a:lnTo>
                    <a:pt x="918663" y="106225"/>
                  </a:lnTo>
                  <a:lnTo>
                    <a:pt x="870241" y="106733"/>
                  </a:lnTo>
                  <a:lnTo>
                    <a:pt x="808245" y="116793"/>
                  </a:lnTo>
                  <a:lnTo>
                    <a:pt x="745610" y="135634"/>
                  </a:lnTo>
                  <a:lnTo>
                    <a:pt x="696783" y="143913"/>
                  </a:lnTo>
                  <a:lnTo>
                    <a:pt x="636288" y="146710"/>
                  </a:lnTo>
                  <a:lnTo>
                    <a:pt x="576159" y="144143"/>
                  </a:lnTo>
                  <a:lnTo>
                    <a:pt x="513892" y="138306"/>
                  </a:lnTo>
                  <a:lnTo>
                    <a:pt x="470719" y="148474"/>
                  </a:lnTo>
                  <a:lnTo>
                    <a:pt x="414209" y="172871"/>
                  </a:lnTo>
                  <a:lnTo>
                    <a:pt x="357986" y="197101"/>
                  </a:lnTo>
                  <a:lnTo>
                    <a:pt x="301820" y="207909"/>
                  </a:lnTo>
                  <a:lnTo>
                    <a:pt x="238430" y="208875"/>
                  </a:lnTo>
                  <a:lnTo>
                    <a:pt x="179635" y="199013"/>
                  </a:lnTo>
                  <a:lnTo>
                    <a:pt x="122961" y="185800"/>
                  </a:lnTo>
                  <a:lnTo>
                    <a:pt x="60640" y="18150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11482" y="3014443"/>
              <a:ext cx="115814" cy="7236"/>
            </a:xfrm>
            <a:custGeom>
              <a:avLst/>
              <a:gdLst/>
              <a:ahLst/>
              <a:cxnLst/>
              <a:rect l="0" t="0" r="0" b="0"/>
              <a:pathLst>
                <a:path w="115814" h="7236">
                  <a:moveTo>
                    <a:pt x="115813" y="7235"/>
                  </a:moveTo>
                  <a:lnTo>
                    <a:pt x="88257" y="0"/>
                  </a:lnTo>
                  <a:lnTo>
                    <a:pt x="35154" y="477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49488" y="2737409"/>
              <a:ext cx="282895" cy="554956"/>
            </a:xfrm>
            <a:custGeom>
              <a:avLst/>
              <a:gdLst/>
              <a:ahLst/>
              <a:cxnLst/>
              <a:rect l="0" t="0" r="0" b="0"/>
              <a:pathLst>
                <a:path w="282895" h="554956">
                  <a:moveTo>
                    <a:pt x="41019" y="52642"/>
                  </a:moveTo>
                  <a:lnTo>
                    <a:pt x="23061" y="107687"/>
                  </a:lnTo>
                  <a:lnTo>
                    <a:pt x="12473" y="162215"/>
                  </a:lnTo>
                  <a:lnTo>
                    <a:pt x="4445" y="217786"/>
                  </a:lnTo>
                  <a:lnTo>
                    <a:pt x="0" y="280539"/>
                  </a:lnTo>
                  <a:lnTo>
                    <a:pt x="399" y="337756"/>
                  </a:lnTo>
                  <a:lnTo>
                    <a:pt x="7407" y="389934"/>
                  </a:lnTo>
                  <a:lnTo>
                    <a:pt x="23375" y="443312"/>
                  </a:lnTo>
                  <a:lnTo>
                    <a:pt x="48712" y="498569"/>
                  </a:lnTo>
                  <a:lnTo>
                    <a:pt x="74884" y="529350"/>
                  </a:lnTo>
                  <a:lnTo>
                    <a:pt x="104866" y="547699"/>
                  </a:lnTo>
                  <a:lnTo>
                    <a:pt x="141565" y="554955"/>
                  </a:lnTo>
                  <a:lnTo>
                    <a:pt x="162136" y="550413"/>
                  </a:lnTo>
                  <a:lnTo>
                    <a:pt x="194405" y="528433"/>
                  </a:lnTo>
                  <a:lnTo>
                    <a:pt x="223310" y="491987"/>
                  </a:lnTo>
                  <a:lnTo>
                    <a:pt x="243340" y="452010"/>
                  </a:lnTo>
                  <a:lnTo>
                    <a:pt x="257204" y="397921"/>
                  </a:lnTo>
                  <a:lnTo>
                    <a:pt x="268721" y="346670"/>
                  </a:lnTo>
                  <a:lnTo>
                    <a:pt x="279973" y="287367"/>
                  </a:lnTo>
                  <a:lnTo>
                    <a:pt x="282226" y="232545"/>
                  </a:lnTo>
                  <a:lnTo>
                    <a:pt x="282894" y="176137"/>
                  </a:lnTo>
                  <a:lnTo>
                    <a:pt x="279972" y="124328"/>
                  </a:lnTo>
                  <a:lnTo>
                    <a:pt x="274093" y="69792"/>
                  </a:lnTo>
                  <a:lnTo>
                    <a:pt x="264504" y="12426"/>
                  </a:lnTo>
                  <a:lnTo>
                    <a:pt x="2621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14883" y="2990093"/>
              <a:ext cx="151806" cy="229205"/>
            </a:xfrm>
            <a:custGeom>
              <a:avLst/>
              <a:gdLst/>
              <a:ahLst/>
              <a:cxnLst/>
              <a:rect l="0" t="0" r="0" b="0"/>
              <a:pathLst>
                <a:path w="151806" h="229205">
                  <a:moveTo>
                    <a:pt x="117821" y="0"/>
                  </a:moveTo>
                  <a:lnTo>
                    <a:pt x="75130" y="3120"/>
                  </a:lnTo>
                  <a:lnTo>
                    <a:pt x="55564" y="9575"/>
                  </a:lnTo>
                  <a:lnTo>
                    <a:pt x="16628" y="39403"/>
                  </a:lnTo>
                  <a:lnTo>
                    <a:pt x="751" y="65487"/>
                  </a:lnTo>
                  <a:lnTo>
                    <a:pt x="0" y="74074"/>
                  </a:lnTo>
                  <a:lnTo>
                    <a:pt x="5405" y="89854"/>
                  </a:lnTo>
                  <a:lnTo>
                    <a:pt x="18725" y="101546"/>
                  </a:lnTo>
                  <a:lnTo>
                    <a:pt x="37514" y="109472"/>
                  </a:lnTo>
                  <a:lnTo>
                    <a:pt x="95663" y="120568"/>
                  </a:lnTo>
                  <a:lnTo>
                    <a:pt x="128024" y="135809"/>
                  </a:lnTo>
                  <a:lnTo>
                    <a:pt x="143023" y="151607"/>
                  </a:lnTo>
                  <a:lnTo>
                    <a:pt x="148661" y="160733"/>
                  </a:lnTo>
                  <a:lnTo>
                    <a:pt x="151805" y="180231"/>
                  </a:lnTo>
                  <a:lnTo>
                    <a:pt x="151005" y="190344"/>
                  </a:lnTo>
                  <a:lnTo>
                    <a:pt x="146963" y="198256"/>
                  </a:lnTo>
                  <a:lnTo>
                    <a:pt x="133113" y="210166"/>
                  </a:lnTo>
                  <a:lnTo>
                    <a:pt x="105584" y="223448"/>
                  </a:lnTo>
                  <a:lnTo>
                    <a:pt x="69612" y="229204"/>
                  </a:lnTo>
                  <a:lnTo>
                    <a:pt x="23065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18477" y="3060589"/>
              <a:ext cx="156384" cy="182189"/>
            </a:xfrm>
            <a:custGeom>
              <a:avLst/>
              <a:gdLst/>
              <a:ahLst/>
              <a:cxnLst/>
              <a:rect l="0" t="0" r="0" b="0"/>
              <a:pathLst>
                <a:path w="156384" h="182189">
                  <a:moveTo>
                    <a:pt x="30041" y="87431"/>
                  </a:moveTo>
                  <a:lnTo>
                    <a:pt x="72732" y="84312"/>
                  </a:lnTo>
                  <a:lnTo>
                    <a:pt x="103911" y="72859"/>
                  </a:lnTo>
                  <a:lnTo>
                    <a:pt x="123704" y="59898"/>
                  </a:lnTo>
                  <a:lnTo>
                    <a:pt x="140299" y="42439"/>
                  </a:lnTo>
                  <a:lnTo>
                    <a:pt x="143320" y="34040"/>
                  </a:lnTo>
                  <a:lnTo>
                    <a:pt x="142996" y="26101"/>
                  </a:lnTo>
                  <a:lnTo>
                    <a:pt x="140439" y="18468"/>
                  </a:lnTo>
                  <a:lnTo>
                    <a:pt x="134055" y="12210"/>
                  </a:lnTo>
                  <a:lnTo>
                    <a:pt x="114484" y="2137"/>
                  </a:lnTo>
                  <a:lnTo>
                    <a:pt x="93307" y="0"/>
                  </a:lnTo>
                  <a:lnTo>
                    <a:pt x="71027" y="4119"/>
                  </a:lnTo>
                  <a:lnTo>
                    <a:pt x="45527" y="13749"/>
                  </a:lnTo>
                  <a:lnTo>
                    <a:pt x="24836" y="28947"/>
                  </a:lnTo>
                  <a:lnTo>
                    <a:pt x="16042" y="37914"/>
                  </a:lnTo>
                  <a:lnTo>
                    <a:pt x="6272" y="60354"/>
                  </a:lnTo>
                  <a:lnTo>
                    <a:pt x="0" y="112888"/>
                  </a:lnTo>
                  <a:lnTo>
                    <a:pt x="5381" y="137350"/>
                  </a:lnTo>
                  <a:lnTo>
                    <a:pt x="10092" y="148787"/>
                  </a:lnTo>
                  <a:lnTo>
                    <a:pt x="24684" y="164613"/>
                  </a:lnTo>
                  <a:lnTo>
                    <a:pt x="33489" y="170471"/>
                  </a:lnTo>
                  <a:lnTo>
                    <a:pt x="68237" y="178716"/>
                  </a:lnTo>
                  <a:lnTo>
                    <a:pt x="129495" y="181731"/>
                  </a:lnTo>
                  <a:lnTo>
                    <a:pt x="156383" y="182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768847" y="3047675"/>
              <a:ext cx="167207" cy="226688"/>
            </a:xfrm>
            <a:custGeom>
              <a:avLst/>
              <a:gdLst/>
              <a:ahLst/>
              <a:cxnLst/>
              <a:rect l="0" t="0" r="0" b="0"/>
              <a:pathLst>
                <a:path w="167207" h="226688">
                  <a:moveTo>
                    <a:pt x="127111" y="5589"/>
                  </a:moveTo>
                  <a:lnTo>
                    <a:pt x="110343" y="0"/>
                  </a:lnTo>
                  <a:lnTo>
                    <a:pt x="92752" y="375"/>
                  </a:lnTo>
                  <a:lnTo>
                    <a:pt x="42518" y="14478"/>
                  </a:lnTo>
                  <a:lnTo>
                    <a:pt x="21664" y="25527"/>
                  </a:lnTo>
                  <a:lnTo>
                    <a:pt x="6936" y="41357"/>
                  </a:lnTo>
                  <a:lnTo>
                    <a:pt x="1371" y="50491"/>
                  </a:lnTo>
                  <a:lnTo>
                    <a:pt x="0" y="60090"/>
                  </a:lnTo>
                  <a:lnTo>
                    <a:pt x="4717" y="80115"/>
                  </a:lnTo>
                  <a:lnTo>
                    <a:pt x="17732" y="94473"/>
                  </a:lnTo>
                  <a:lnTo>
                    <a:pt x="37554" y="104755"/>
                  </a:lnTo>
                  <a:lnTo>
                    <a:pt x="94819" y="120887"/>
                  </a:lnTo>
                  <a:lnTo>
                    <a:pt x="120948" y="129362"/>
                  </a:lnTo>
                  <a:lnTo>
                    <a:pt x="156786" y="153867"/>
                  </a:lnTo>
                  <a:lnTo>
                    <a:pt x="164442" y="160593"/>
                  </a:lnTo>
                  <a:lnTo>
                    <a:pt x="167206" y="168586"/>
                  </a:lnTo>
                  <a:lnTo>
                    <a:pt x="164039" y="186826"/>
                  </a:lnTo>
                  <a:lnTo>
                    <a:pt x="156409" y="193095"/>
                  </a:lnTo>
                  <a:lnTo>
                    <a:pt x="97073" y="209569"/>
                  </a:lnTo>
                  <a:lnTo>
                    <a:pt x="40416" y="216027"/>
                  </a:lnTo>
                  <a:lnTo>
                    <a:pt x="769" y="2266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6285513" y="2705823"/>
            <a:ext cx="2979565" cy="626900"/>
            <a:chOff x="6285513" y="2705823"/>
            <a:chExt cx="2979565" cy="626900"/>
          </a:xfrm>
        </p:grpSpPr>
        <p:sp>
          <p:nvSpPr>
            <p:cNvPr id="80" name="Freeform 79"/>
            <p:cNvSpPr/>
            <p:nvPr/>
          </p:nvSpPr>
          <p:spPr>
            <a:xfrm>
              <a:off x="6422383" y="2737409"/>
              <a:ext cx="42115" cy="568540"/>
            </a:xfrm>
            <a:custGeom>
              <a:avLst/>
              <a:gdLst/>
              <a:ahLst/>
              <a:cxnLst/>
              <a:rect l="0" t="0" r="0" b="0"/>
              <a:pathLst>
                <a:path w="42115" h="568540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6789" y="155249"/>
                  </a:lnTo>
                  <a:lnTo>
                    <a:pt x="20214" y="210734"/>
                  </a:lnTo>
                  <a:lnTo>
                    <a:pt x="20890" y="266754"/>
                  </a:lnTo>
                  <a:lnTo>
                    <a:pt x="26597" y="325613"/>
                  </a:lnTo>
                  <a:lnTo>
                    <a:pt x="30108" y="378148"/>
                  </a:lnTo>
                  <a:lnTo>
                    <a:pt x="31148" y="434528"/>
                  </a:lnTo>
                  <a:lnTo>
                    <a:pt x="31457" y="484508"/>
                  </a:lnTo>
                  <a:lnTo>
                    <a:pt x="39902" y="543002"/>
                  </a:lnTo>
                  <a:lnTo>
                    <a:pt x="42114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85513" y="3021678"/>
              <a:ext cx="336913" cy="31587"/>
            </a:xfrm>
            <a:custGeom>
              <a:avLst/>
              <a:gdLst/>
              <a:ahLst/>
              <a:cxnLst/>
              <a:rect l="0" t="0" r="0" b="0"/>
              <a:pathLst>
                <a:path w="336913" h="31587">
                  <a:moveTo>
                    <a:pt x="336912" y="0"/>
                  </a:moveTo>
                  <a:lnTo>
                    <a:pt x="287981" y="0"/>
                  </a:lnTo>
                  <a:lnTo>
                    <a:pt x="240135" y="3120"/>
                  </a:lnTo>
                  <a:lnTo>
                    <a:pt x="185795" y="8334"/>
                  </a:lnTo>
                  <a:lnTo>
                    <a:pt x="128360" y="12998"/>
                  </a:lnTo>
                  <a:lnTo>
                    <a:pt x="74298" y="21789"/>
                  </a:lnTo>
                  <a:lnTo>
                    <a:pt x="30592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65656" y="3074321"/>
              <a:ext cx="306554" cy="189707"/>
            </a:xfrm>
            <a:custGeom>
              <a:avLst/>
              <a:gdLst/>
              <a:ahLst/>
              <a:cxnLst/>
              <a:rect l="0" t="0" r="0" b="0"/>
              <a:pathLst>
                <a:path w="306554" h="189707">
                  <a:moveTo>
                    <a:pt x="14655" y="21057"/>
                  </a:moveTo>
                  <a:lnTo>
                    <a:pt x="0" y="65019"/>
                  </a:lnTo>
                  <a:lnTo>
                    <a:pt x="1084" y="100893"/>
                  </a:lnTo>
                  <a:lnTo>
                    <a:pt x="8814" y="135569"/>
                  </a:lnTo>
                  <a:lnTo>
                    <a:pt x="24103" y="162481"/>
                  </a:lnTo>
                  <a:lnTo>
                    <a:pt x="39911" y="174769"/>
                  </a:lnTo>
                  <a:lnTo>
                    <a:pt x="49040" y="179684"/>
                  </a:lnTo>
                  <a:lnTo>
                    <a:pt x="68541" y="182025"/>
                  </a:lnTo>
                  <a:lnTo>
                    <a:pt x="87737" y="177996"/>
                  </a:lnTo>
                  <a:lnTo>
                    <a:pt x="104067" y="168406"/>
                  </a:lnTo>
                  <a:lnTo>
                    <a:pt x="116005" y="153226"/>
                  </a:lnTo>
                  <a:lnTo>
                    <a:pt x="136969" y="97430"/>
                  </a:lnTo>
                  <a:lnTo>
                    <a:pt x="145522" y="70982"/>
                  </a:lnTo>
                  <a:lnTo>
                    <a:pt x="143788" y="76001"/>
                  </a:lnTo>
                  <a:lnTo>
                    <a:pt x="147413" y="98558"/>
                  </a:lnTo>
                  <a:lnTo>
                    <a:pt x="165557" y="147899"/>
                  </a:lnTo>
                  <a:lnTo>
                    <a:pt x="190821" y="184023"/>
                  </a:lnTo>
                  <a:lnTo>
                    <a:pt x="199949" y="188192"/>
                  </a:lnTo>
                  <a:lnTo>
                    <a:pt x="222570" y="189706"/>
                  </a:lnTo>
                  <a:lnTo>
                    <a:pt x="256023" y="183981"/>
                  </a:lnTo>
                  <a:lnTo>
                    <a:pt x="274398" y="171846"/>
                  </a:lnTo>
                  <a:lnTo>
                    <a:pt x="289193" y="154755"/>
                  </a:lnTo>
                  <a:lnTo>
                    <a:pt x="299669" y="135460"/>
                  </a:lnTo>
                  <a:lnTo>
                    <a:pt x="306553" y="99278"/>
                  </a:lnTo>
                  <a:lnTo>
                    <a:pt x="301925" y="75709"/>
                  </a:lnTo>
                  <a:lnTo>
                    <a:pt x="280602" y="23661"/>
                  </a:lnTo>
                  <a:lnTo>
                    <a:pt x="2568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931895" y="3095378"/>
              <a:ext cx="199183" cy="192772"/>
            </a:xfrm>
            <a:custGeom>
              <a:avLst/>
              <a:gdLst/>
              <a:ahLst/>
              <a:cxnLst/>
              <a:rect l="0" t="0" r="0" b="0"/>
              <a:pathLst>
                <a:path w="199183" h="192772">
                  <a:moveTo>
                    <a:pt x="122198" y="21057"/>
                  </a:moveTo>
                  <a:lnTo>
                    <a:pt x="88576" y="14991"/>
                  </a:lnTo>
                  <a:lnTo>
                    <a:pt x="63581" y="17581"/>
                  </a:lnTo>
                  <a:lnTo>
                    <a:pt x="43113" y="25751"/>
                  </a:lnTo>
                  <a:lnTo>
                    <a:pt x="10910" y="50060"/>
                  </a:lnTo>
                  <a:lnTo>
                    <a:pt x="2547" y="72941"/>
                  </a:lnTo>
                  <a:lnTo>
                    <a:pt x="0" y="100269"/>
                  </a:lnTo>
                  <a:lnTo>
                    <a:pt x="2767" y="124112"/>
                  </a:lnTo>
                  <a:lnTo>
                    <a:pt x="11016" y="143289"/>
                  </a:lnTo>
                  <a:lnTo>
                    <a:pt x="23651" y="159610"/>
                  </a:lnTo>
                  <a:lnTo>
                    <a:pt x="50495" y="180783"/>
                  </a:lnTo>
                  <a:lnTo>
                    <a:pt x="70442" y="190702"/>
                  </a:lnTo>
                  <a:lnTo>
                    <a:pt x="91007" y="192771"/>
                  </a:lnTo>
                  <a:lnTo>
                    <a:pt x="132805" y="184567"/>
                  </a:lnTo>
                  <a:lnTo>
                    <a:pt x="158746" y="169460"/>
                  </a:lnTo>
                  <a:lnTo>
                    <a:pt x="181250" y="150166"/>
                  </a:lnTo>
                  <a:lnTo>
                    <a:pt x="197147" y="112864"/>
                  </a:lnTo>
                  <a:lnTo>
                    <a:pt x="199182" y="87596"/>
                  </a:lnTo>
                  <a:lnTo>
                    <a:pt x="195018" y="64668"/>
                  </a:lnTo>
                  <a:lnTo>
                    <a:pt x="185369" y="42779"/>
                  </a:lnTo>
                  <a:lnTo>
                    <a:pt x="161192" y="16315"/>
                  </a:lnTo>
                  <a:lnTo>
                    <a:pt x="144988" y="7251"/>
                  </a:lnTo>
                  <a:lnTo>
                    <a:pt x="1221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382937" y="2824349"/>
              <a:ext cx="218573" cy="508374"/>
            </a:xfrm>
            <a:custGeom>
              <a:avLst/>
              <a:gdLst/>
              <a:ahLst/>
              <a:cxnLst/>
              <a:rect l="0" t="0" r="0" b="0"/>
              <a:pathLst>
                <a:path w="218573" h="508374">
                  <a:moveTo>
                    <a:pt x="134410" y="386842"/>
                  </a:moveTo>
                  <a:lnTo>
                    <a:pt x="115282" y="334137"/>
                  </a:lnTo>
                  <a:lnTo>
                    <a:pt x="104072" y="318184"/>
                  </a:lnTo>
                  <a:lnTo>
                    <a:pt x="85052" y="309534"/>
                  </a:lnTo>
                  <a:lnTo>
                    <a:pt x="73428" y="307228"/>
                  </a:lnTo>
                  <a:lnTo>
                    <a:pt x="51154" y="310904"/>
                  </a:lnTo>
                  <a:lnTo>
                    <a:pt x="40302" y="315160"/>
                  </a:lnTo>
                  <a:lnTo>
                    <a:pt x="25123" y="329247"/>
                  </a:lnTo>
                  <a:lnTo>
                    <a:pt x="5847" y="366887"/>
                  </a:lnTo>
                  <a:lnTo>
                    <a:pt x="0" y="403286"/>
                  </a:lnTo>
                  <a:lnTo>
                    <a:pt x="3858" y="438118"/>
                  </a:lnTo>
                  <a:lnTo>
                    <a:pt x="17999" y="470665"/>
                  </a:lnTo>
                  <a:lnTo>
                    <a:pt x="37007" y="496947"/>
                  </a:lnTo>
                  <a:lnTo>
                    <a:pt x="56805" y="505967"/>
                  </a:lnTo>
                  <a:lnTo>
                    <a:pt x="68636" y="508373"/>
                  </a:lnTo>
                  <a:lnTo>
                    <a:pt x="91139" y="504807"/>
                  </a:lnTo>
                  <a:lnTo>
                    <a:pt x="120419" y="489645"/>
                  </a:lnTo>
                  <a:lnTo>
                    <a:pt x="136381" y="474646"/>
                  </a:lnTo>
                  <a:lnTo>
                    <a:pt x="167223" y="419130"/>
                  </a:lnTo>
                  <a:lnTo>
                    <a:pt x="189872" y="356519"/>
                  </a:lnTo>
                  <a:lnTo>
                    <a:pt x="210096" y="296495"/>
                  </a:lnTo>
                  <a:lnTo>
                    <a:pt x="216951" y="238928"/>
                  </a:lnTo>
                  <a:lnTo>
                    <a:pt x="218138" y="177809"/>
                  </a:lnTo>
                  <a:lnTo>
                    <a:pt x="218490" y="121616"/>
                  </a:lnTo>
                  <a:lnTo>
                    <a:pt x="218572" y="85690"/>
                  </a:lnTo>
                  <a:lnTo>
                    <a:pt x="209250" y="59585"/>
                  </a:lnTo>
                  <a:lnTo>
                    <a:pt x="195748" y="37843"/>
                  </a:lnTo>
                  <a:lnTo>
                    <a:pt x="185848" y="12583"/>
                  </a:lnTo>
                  <a:lnTo>
                    <a:pt x="179230" y="5145"/>
                  </a:lnTo>
                  <a:lnTo>
                    <a:pt x="171309" y="1356"/>
                  </a:lnTo>
                  <a:lnTo>
                    <a:pt x="162519" y="0"/>
                  </a:lnTo>
                  <a:lnTo>
                    <a:pt x="156659" y="3775"/>
                  </a:lnTo>
                  <a:lnTo>
                    <a:pt x="152752" y="10971"/>
                  </a:lnTo>
                  <a:lnTo>
                    <a:pt x="138731" y="63214"/>
                  </a:lnTo>
                  <a:lnTo>
                    <a:pt x="132144" y="119321"/>
                  </a:lnTo>
                  <a:lnTo>
                    <a:pt x="125513" y="181661"/>
                  </a:lnTo>
                  <a:lnTo>
                    <a:pt x="124366" y="229861"/>
                  </a:lnTo>
                  <a:lnTo>
                    <a:pt x="129614" y="279368"/>
                  </a:lnTo>
                  <a:lnTo>
                    <a:pt x="138578" y="331082"/>
                  </a:lnTo>
                  <a:lnTo>
                    <a:pt x="152088" y="384147"/>
                  </a:lnTo>
                  <a:lnTo>
                    <a:pt x="163694" y="416459"/>
                  </a:lnTo>
                  <a:lnTo>
                    <a:pt x="197581" y="4605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675274" y="3126963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20" y="48931"/>
                  </a:lnTo>
                  <a:lnTo>
                    <a:pt x="9066" y="108062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675274" y="2969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807462" y="2935092"/>
              <a:ext cx="120497" cy="360328"/>
            </a:xfrm>
            <a:custGeom>
              <a:avLst/>
              <a:gdLst/>
              <a:ahLst/>
              <a:cxnLst/>
              <a:rect l="0" t="0" r="0" b="0"/>
              <a:pathLst>
                <a:path w="120497" h="360328">
                  <a:moveTo>
                    <a:pt x="57326" y="360327"/>
                  </a:moveTo>
                  <a:lnTo>
                    <a:pt x="54206" y="317636"/>
                  </a:lnTo>
                  <a:lnTo>
                    <a:pt x="39367" y="255920"/>
                  </a:lnTo>
                  <a:lnTo>
                    <a:pt x="25659" y="193778"/>
                  </a:lnTo>
                  <a:lnTo>
                    <a:pt x="11686" y="136096"/>
                  </a:lnTo>
                  <a:lnTo>
                    <a:pt x="0" y="80812"/>
                  </a:lnTo>
                  <a:lnTo>
                    <a:pt x="6531" y="34883"/>
                  </a:lnTo>
                  <a:lnTo>
                    <a:pt x="9424" y="24041"/>
                  </a:lnTo>
                  <a:lnTo>
                    <a:pt x="16033" y="15644"/>
                  </a:lnTo>
                  <a:lnTo>
                    <a:pt x="35853" y="3194"/>
                  </a:lnTo>
                  <a:lnTo>
                    <a:pt x="60260" y="0"/>
                  </a:lnTo>
                  <a:lnTo>
                    <a:pt x="120496" y="2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770031" y="311643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3"/>
                  </a:lnTo>
                  <a:lnTo>
                    <a:pt x="58498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981734" y="2946966"/>
              <a:ext cx="93624" cy="358983"/>
            </a:xfrm>
            <a:custGeom>
              <a:avLst/>
              <a:gdLst/>
              <a:ahLst/>
              <a:cxnLst/>
              <a:rect l="0" t="0" r="0" b="0"/>
              <a:pathLst>
                <a:path w="93624" h="358983">
                  <a:moveTo>
                    <a:pt x="83095" y="358982"/>
                  </a:moveTo>
                  <a:lnTo>
                    <a:pt x="63967" y="296701"/>
                  </a:lnTo>
                  <a:lnTo>
                    <a:pt x="43095" y="242651"/>
                  </a:lnTo>
                  <a:lnTo>
                    <a:pt x="21772" y="186914"/>
                  </a:lnTo>
                  <a:lnTo>
                    <a:pt x="4604" y="130844"/>
                  </a:lnTo>
                  <a:lnTo>
                    <a:pt x="0" y="71589"/>
                  </a:lnTo>
                  <a:lnTo>
                    <a:pt x="1710" y="41739"/>
                  </a:lnTo>
                  <a:lnTo>
                    <a:pt x="10269" y="20673"/>
                  </a:lnTo>
                  <a:lnTo>
                    <a:pt x="24992" y="6631"/>
                  </a:lnTo>
                  <a:lnTo>
                    <a:pt x="33831" y="1249"/>
                  </a:lnTo>
                  <a:lnTo>
                    <a:pt x="43233" y="0"/>
                  </a:lnTo>
                  <a:lnTo>
                    <a:pt x="93623" y="11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927958" y="3137492"/>
              <a:ext cx="168458" cy="42115"/>
            </a:xfrm>
            <a:custGeom>
              <a:avLst/>
              <a:gdLst/>
              <a:ahLst/>
              <a:cxnLst/>
              <a:rect l="0" t="0" r="0" b="0"/>
              <a:pathLst>
                <a:path w="168458" h="42115">
                  <a:moveTo>
                    <a:pt x="168457" y="0"/>
                  </a:moveTo>
                  <a:lnTo>
                    <a:pt x="109839" y="14654"/>
                  </a:lnTo>
                  <a:lnTo>
                    <a:pt x="53243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096415" y="3100338"/>
              <a:ext cx="168456" cy="155229"/>
            </a:xfrm>
            <a:custGeom>
              <a:avLst/>
              <a:gdLst/>
              <a:ahLst/>
              <a:cxnLst/>
              <a:rect l="0" t="0" r="0" b="0"/>
              <a:pathLst>
                <a:path w="168456" h="155229">
                  <a:moveTo>
                    <a:pt x="0" y="100325"/>
                  </a:moveTo>
                  <a:lnTo>
                    <a:pt x="37477" y="91992"/>
                  </a:lnTo>
                  <a:lnTo>
                    <a:pt x="88901" y="84641"/>
                  </a:lnTo>
                  <a:lnTo>
                    <a:pt x="119017" y="69681"/>
                  </a:lnTo>
                  <a:lnTo>
                    <a:pt x="124968" y="61179"/>
                  </a:lnTo>
                  <a:lnTo>
                    <a:pt x="131579" y="39253"/>
                  </a:lnTo>
                  <a:lnTo>
                    <a:pt x="131003" y="29195"/>
                  </a:lnTo>
                  <a:lnTo>
                    <a:pt x="124124" y="11779"/>
                  </a:lnTo>
                  <a:lnTo>
                    <a:pt x="116674" y="6200"/>
                  </a:lnTo>
                  <a:lnTo>
                    <a:pt x="95919" y="0"/>
                  </a:lnTo>
                  <a:lnTo>
                    <a:pt x="86173" y="686"/>
                  </a:lnTo>
                  <a:lnTo>
                    <a:pt x="69105" y="7688"/>
                  </a:lnTo>
                  <a:lnTo>
                    <a:pt x="56839" y="21718"/>
                  </a:lnTo>
                  <a:lnTo>
                    <a:pt x="33843" y="59321"/>
                  </a:lnTo>
                  <a:lnTo>
                    <a:pt x="29859" y="82881"/>
                  </a:lnTo>
                  <a:lnTo>
                    <a:pt x="33157" y="107780"/>
                  </a:lnTo>
                  <a:lnTo>
                    <a:pt x="42423" y="130544"/>
                  </a:lnTo>
                  <a:lnTo>
                    <a:pt x="57459" y="146121"/>
                  </a:lnTo>
                  <a:lnTo>
                    <a:pt x="66382" y="151913"/>
                  </a:lnTo>
                  <a:lnTo>
                    <a:pt x="91894" y="155228"/>
                  </a:lnTo>
                  <a:lnTo>
                    <a:pt x="144753" y="147825"/>
                  </a:lnTo>
                  <a:lnTo>
                    <a:pt x="157921" y="141713"/>
                  </a:lnTo>
                  <a:lnTo>
                    <a:pt x="168455" y="1319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335349" y="3053264"/>
              <a:ext cx="76921" cy="193100"/>
            </a:xfrm>
            <a:custGeom>
              <a:avLst/>
              <a:gdLst/>
              <a:ahLst/>
              <a:cxnLst/>
              <a:rect l="0" t="0" r="0" b="0"/>
              <a:pathLst>
                <a:path w="76921" h="193100">
                  <a:moveTo>
                    <a:pt x="3221" y="105285"/>
                  </a:moveTo>
                  <a:lnTo>
                    <a:pt x="22349" y="168713"/>
                  </a:lnTo>
                  <a:lnTo>
                    <a:pt x="36315" y="193099"/>
                  </a:lnTo>
                  <a:lnTo>
                    <a:pt x="36981" y="191904"/>
                  </a:lnTo>
                  <a:lnTo>
                    <a:pt x="33433" y="180047"/>
                  </a:lnTo>
                  <a:lnTo>
                    <a:pt x="11214" y="126713"/>
                  </a:lnTo>
                  <a:lnTo>
                    <a:pt x="0" y="94866"/>
                  </a:lnTo>
                  <a:lnTo>
                    <a:pt x="446" y="57614"/>
                  </a:lnTo>
                  <a:lnTo>
                    <a:pt x="13577" y="22530"/>
                  </a:lnTo>
                  <a:lnTo>
                    <a:pt x="22993" y="15020"/>
                  </a:lnTo>
                  <a:lnTo>
                    <a:pt x="769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478204" y="3068441"/>
              <a:ext cx="114776" cy="187065"/>
            </a:xfrm>
            <a:custGeom>
              <a:avLst/>
              <a:gdLst/>
              <a:ahLst/>
              <a:cxnLst/>
              <a:rect l="0" t="0" r="0" b="0"/>
              <a:pathLst>
                <a:path w="114776" h="187065">
                  <a:moveTo>
                    <a:pt x="7765" y="79579"/>
                  </a:moveTo>
                  <a:lnTo>
                    <a:pt x="45243" y="87913"/>
                  </a:lnTo>
                  <a:lnTo>
                    <a:pt x="80091" y="86338"/>
                  </a:lnTo>
                  <a:lnTo>
                    <a:pt x="91077" y="84085"/>
                  </a:lnTo>
                  <a:lnTo>
                    <a:pt x="99571" y="79074"/>
                  </a:lnTo>
                  <a:lnTo>
                    <a:pt x="112129" y="64147"/>
                  </a:lnTo>
                  <a:lnTo>
                    <a:pt x="114775" y="55253"/>
                  </a:lnTo>
                  <a:lnTo>
                    <a:pt x="114597" y="36012"/>
                  </a:lnTo>
                  <a:lnTo>
                    <a:pt x="107498" y="18882"/>
                  </a:lnTo>
                  <a:lnTo>
                    <a:pt x="102329" y="11039"/>
                  </a:lnTo>
                  <a:lnTo>
                    <a:pt x="94205" y="5810"/>
                  </a:lnTo>
                  <a:lnTo>
                    <a:pt x="72698" y="0"/>
                  </a:lnTo>
                  <a:lnTo>
                    <a:pt x="62752" y="790"/>
                  </a:lnTo>
                  <a:lnTo>
                    <a:pt x="45462" y="7907"/>
                  </a:lnTo>
                  <a:lnTo>
                    <a:pt x="22574" y="25068"/>
                  </a:lnTo>
                  <a:lnTo>
                    <a:pt x="6564" y="50560"/>
                  </a:lnTo>
                  <a:lnTo>
                    <a:pt x="0" y="85929"/>
                  </a:lnTo>
                  <a:lnTo>
                    <a:pt x="3644" y="126044"/>
                  </a:lnTo>
                  <a:lnTo>
                    <a:pt x="17723" y="161977"/>
                  </a:lnTo>
                  <a:lnTo>
                    <a:pt x="33248" y="177812"/>
                  </a:lnTo>
                  <a:lnTo>
                    <a:pt x="42301" y="183672"/>
                  </a:lnTo>
                  <a:lnTo>
                    <a:pt x="64838" y="187064"/>
                  </a:lnTo>
                  <a:lnTo>
                    <a:pt x="86942" y="184672"/>
                  </a:lnTo>
                  <a:lnTo>
                    <a:pt x="113049" y="174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643896" y="3050011"/>
              <a:ext cx="200043" cy="226544"/>
            </a:xfrm>
            <a:custGeom>
              <a:avLst/>
              <a:gdLst/>
              <a:ahLst/>
              <a:cxnLst/>
              <a:rect l="0" t="0" r="0" b="0"/>
              <a:pathLst>
                <a:path w="200043" h="226544">
                  <a:moveTo>
                    <a:pt x="0" y="55895"/>
                  </a:moveTo>
                  <a:lnTo>
                    <a:pt x="25194" y="118176"/>
                  </a:lnTo>
                  <a:lnTo>
                    <a:pt x="41545" y="172226"/>
                  </a:lnTo>
                  <a:lnTo>
                    <a:pt x="57247" y="226543"/>
                  </a:lnTo>
                  <a:lnTo>
                    <a:pt x="47891" y="193834"/>
                  </a:lnTo>
                  <a:lnTo>
                    <a:pt x="42086" y="141288"/>
                  </a:lnTo>
                  <a:lnTo>
                    <a:pt x="35216" y="92765"/>
                  </a:lnTo>
                  <a:lnTo>
                    <a:pt x="35001" y="43683"/>
                  </a:lnTo>
                  <a:lnTo>
                    <a:pt x="43242" y="17712"/>
                  </a:lnTo>
                  <a:lnTo>
                    <a:pt x="51055" y="9383"/>
                  </a:lnTo>
                  <a:lnTo>
                    <a:pt x="72214" y="128"/>
                  </a:lnTo>
                  <a:lnTo>
                    <a:pt x="82068" y="0"/>
                  </a:lnTo>
                  <a:lnTo>
                    <a:pt x="99256" y="6097"/>
                  </a:lnTo>
                  <a:lnTo>
                    <a:pt x="122086" y="28272"/>
                  </a:lnTo>
                  <a:lnTo>
                    <a:pt x="142356" y="68376"/>
                  </a:lnTo>
                  <a:lnTo>
                    <a:pt x="166825" y="128234"/>
                  </a:lnTo>
                  <a:lnTo>
                    <a:pt x="188836" y="182058"/>
                  </a:lnTo>
                  <a:lnTo>
                    <a:pt x="200042" y="213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886052" y="2705823"/>
              <a:ext cx="52643" cy="558012"/>
            </a:xfrm>
            <a:custGeom>
              <a:avLst/>
              <a:gdLst/>
              <a:ahLst/>
              <a:cxnLst/>
              <a:rect l="0" t="0" r="0" b="0"/>
              <a:pathLst>
                <a:path w="52643" h="558012">
                  <a:moveTo>
                    <a:pt x="0" y="0"/>
                  </a:moveTo>
                  <a:lnTo>
                    <a:pt x="0" y="58617"/>
                  </a:lnTo>
                  <a:lnTo>
                    <a:pt x="8333" y="118334"/>
                  </a:lnTo>
                  <a:lnTo>
                    <a:pt x="17475" y="179100"/>
                  </a:lnTo>
                  <a:lnTo>
                    <a:pt x="20349" y="232343"/>
                  </a:lnTo>
                  <a:lnTo>
                    <a:pt x="26506" y="287921"/>
                  </a:lnTo>
                  <a:lnTo>
                    <a:pt x="30582" y="343959"/>
                  </a:lnTo>
                  <a:lnTo>
                    <a:pt x="34507" y="396969"/>
                  </a:lnTo>
                  <a:lnTo>
                    <a:pt x="40611" y="447172"/>
                  </a:lnTo>
                  <a:lnTo>
                    <a:pt x="42987" y="508214"/>
                  </a:lnTo>
                  <a:lnTo>
                    <a:pt x="52642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728124" y="2916393"/>
              <a:ext cx="336913" cy="10530"/>
            </a:xfrm>
            <a:custGeom>
              <a:avLst/>
              <a:gdLst/>
              <a:ahLst/>
              <a:cxnLst/>
              <a:rect l="0" t="0" r="0" b="0"/>
              <a:pathLst>
                <a:path w="336913" h="10530">
                  <a:moveTo>
                    <a:pt x="336912" y="10529"/>
                  </a:moveTo>
                  <a:lnTo>
                    <a:pt x="299434" y="2196"/>
                  </a:lnTo>
                  <a:lnTo>
                    <a:pt x="248011" y="434"/>
                  </a:lnTo>
                  <a:lnTo>
                    <a:pt x="195537" y="129"/>
                  </a:lnTo>
                  <a:lnTo>
                    <a:pt x="141125" y="39"/>
                  </a:lnTo>
                  <a:lnTo>
                    <a:pt x="82369" y="12"/>
                  </a:lnTo>
                  <a:lnTo>
                    <a:pt x="21123" y="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212435" y="3105906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1289536" y="3510269"/>
            <a:ext cx="8596724" cy="653761"/>
            <a:chOff x="1289536" y="3510269"/>
            <a:chExt cx="8596724" cy="653761"/>
          </a:xfrm>
        </p:grpSpPr>
        <p:sp>
          <p:nvSpPr>
            <p:cNvPr id="99" name="Freeform 98"/>
            <p:cNvSpPr/>
            <p:nvPr/>
          </p:nvSpPr>
          <p:spPr>
            <a:xfrm>
              <a:off x="1289536" y="3783719"/>
              <a:ext cx="184454" cy="318974"/>
            </a:xfrm>
            <a:custGeom>
              <a:avLst/>
              <a:gdLst/>
              <a:ahLst/>
              <a:cxnLst/>
              <a:rect l="0" t="0" r="0" b="0"/>
              <a:pathLst>
                <a:path w="184454" h="318974">
                  <a:moveTo>
                    <a:pt x="152868" y="48654"/>
                  </a:moveTo>
                  <a:lnTo>
                    <a:pt x="143292" y="24607"/>
                  </a:lnTo>
                  <a:lnTo>
                    <a:pt x="132624" y="10280"/>
                  </a:lnTo>
                  <a:lnTo>
                    <a:pt x="113845" y="2353"/>
                  </a:lnTo>
                  <a:lnTo>
                    <a:pt x="89901" y="0"/>
                  </a:lnTo>
                  <a:lnTo>
                    <a:pt x="63661" y="2853"/>
                  </a:lnTo>
                  <a:lnTo>
                    <a:pt x="42640" y="14260"/>
                  </a:lnTo>
                  <a:lnTo>
                    <a:pt x="26669" y="31028"/>
                  </a:lnTo>
                  <a:lnTo>
                    <a:pt x="15671" y="50179"/>
                  </a:lnTo>
                  <a:lnTo>
                    <a:pt x="3693" y="112950"/>
                  </a:lnTo>
                  <a:lnTo>
                    <a:pt x="0" y="141570"/>
                  </a:lnTo>
                  <a:lnTo>
                    <a:pt x="7161" y="204485"/>
                  </a:lnTo>
                  <a:lnTo>
                    <a:pt x="19841" y="256730"/>
                  </a:lnTo>
                  <a:lnTo>
                    <a:pt x="35723" y="290070"/>
                  </a:lnTo>
                  <a:lnTo>
                    <a:pt x="51671" y="305299"/>
                  </a:lnTo>
                  <a:lnTo>
                    <a:pt x="71626" y="314797"/>
                  </a:lnTo>
                  <a:lnTo>
                    <a:pt x="107999" y="318973"/>
                  </a:lnTo>
                  <a:lnTo>
                    <a:pt x="130587" y="315805"/>
                  </a:lnTo>
                  <a:lnTo>
                    <a:pt x="149204" y="307378"/>
                  </a:lnTo>
                  <a:lnTo>
                    <a:pt x="184453" y="2802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498726" y="3837312"/>
              <a:ext cx="193603" cy="238092"/>
            </a:xfrm>
            <a:custGeom>
              <a:avLst/>
              <a:gdLst/>
              <a:ahLst/>
              <a:cxnLst/>
              <a:rect l="0" t="0" r="0" b="0"/>
              <a:pathLst>
                <a:path w="193603" h="238092">
                  <a:moveTo>
                    <a:pt x="112134" y="5589"/>
                  </a:moveTo>
                  <a:lnTo>
                    <a:pt x="95366" y="0"/>
                  </a:lnTo>
                  <a:lnTo>
                    <a:pt x="77775" y="376"/>
                  </a:lnTo>
                  <a:lnTo>
                    <a:pt x="59429" y="5612"/>
                  </a:lnTo>
                  <a:lnTo>
                    <a:pt x="43476" y="15738"/>
                  </a:lnTo>
                  <a:lnTo>
                    <a:pt x="31706" y="31157"/>
                  </a:lnTo>
                  <a:lnTo>
                    <a:pt x="4793" y="88288"/>
                  </a:lnTo>
                  <a:lnTo>
                    <a:pt x="0" y="127839"/>
                  </a:lnTo>
                  <a:lnTo>
                    <a:pt x="11305" y="184035"/>
                  </a:lnTo>
                  <a:lnTo>
                    <a:pt x="26756" y="210410"/>
                  </a:lnTo>
                  <a:lnTo>
                    <a:pt x="51742" y="233043"/>
                  </a:lnTo>
                  <a:lnTo>
                    <a:pt x="74374" y="238091"/>
                  </a:lnTo>
                  <a:lnTo>
                    <a:pt x="121443" y="231800"/>
                  </a:lnTo>
                  <a:lnTo>
                    <a:pt x="148297" y="217024"/>
                  </a:lnTo>
                  <a:lnTo>
                    <a:pt x="171072" y="192239"/>
                  </a:lnTo>
                  <a:lnTo>
                    <a:pt x="187049" y="157079"/>
                  </a:lnTo>
                  <a:lnTo>
                    <a:pt x="193602" y="111436"/>
                  </a:lnTo>
                  <a:lnTo>
                    <a:pt x="188896" y="84218"/>
                  </a:lnTo>
                  <a:lnTo>
                    <a:pt x="173093" y="52283"/>
                  </a:lnTo>
                  <a:lnTo>
                    <a:pt x="159114" y="36871"/>
                  </a:lnTo>
                  <a:lnTo>
                    <a:pt x="132683" y="22787"/>
                  </a:lnTo>
                  <a:lnTo>
                    <a:pt x="101605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749194" y="3600746"/>
              <a:ext cx="30123" cy="473783"/>
            </a:xfrm>
            <a:custGeom>
              <a:avLst/>
              <a:gdLst/>
              <a:ahLst/>
              <a:cxnLst/>
              <a:rect l="0" t="0" r="0" b="0"/>
              <a:pathLst>
                <a:path w="30123" h="473783">
                  <a:moveTo>
                    <a:pt x="9065" y="0"/>
                  </a:moveTo>
                  <a:lnTo>
                    <a:pt x="0" y="58617"/>
                  </a:lnTo>
                  <a:lnTo>
                    <a:pt x="4891" y="118857"/>
                  </a:lnTo>
                  <a:lnTo>
                    <a:pt x="138" y="176336"/>
                  </a:lnTo>
                  <a:lnTo>
                    <a:pt x="2130" y="227722"/>
                  </a:lnTo>
                  <a:lnTo>
                    <a:pt x="7010" y="275703"/>
                  </a:lnTo>
                  <a:lnTo>
                    <a:pt x="11575" y="330084"/>
                  </a:lnTo>
                  <a:lnTo>
                    <a:pt x="17218" y="384411"/>
                  </a:lnTo>
                  <a:lnTo>
                    <a:pt x="19124" y="444690"/>
                  </a:lnTo>
                  <a:lnTo>
                    <a:pt x="22504" y="460852"/>
                  </a:lnTo>
                  <a:lnTo>
                    <a:pt x="30122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845355" y="3821844"/>
              <a:ext cx="167139" cy="200481"/>
            </a:xfrm>
            <a:custGeom>
              <a:avLst/>
              <a:gdLst/>
              <a:ahLst/>
              <a:cxnLst/>
              <a:rect l="0" t="0" r="0" b="0"/>
              <a:pathLst>
                <a:path w="167139" h="200481">
                  <a:moveTo>
                    <a:pt x="102417" y="31586"/>
                  </a:moveTo>
                  <a:lnTo>
                    <a:pt x="80060" y="31586"/>
                  </a:lnTo>
                  <a:lnTo>
                    <a:pt x="49389" y="42764"/>
                  </a:lnTo>
                  <a:lnTo>
                    <a:pt x="23664" y="66483"/>
                  </a:lnTo>
                  <a:lnTo>
                    <a:pt x="6813" y="101327"/>
                  </a:lnTo>
                  <a:lnTo>
                    <a:pt x="0" y="141287"/>
                  </a:lnTo>
                  <a:lnTo>
                    <a:pt x="4646" y="162620"/>
                  </a:lnTo>
                  <a:lnTo>
                    <a:pt x="15679" y="179900"/>
                  </a:lnTo>
                  <a:lnTo>
                    <a:pt x="32281" y="195379"/>
                  </a:lnTo>
                  <a:lnTo>
                    <a:pt x="41622" y="199273"/>
                  </a:lnTo>
                  <a:lnTo>
                    <a:pt x="61359" y="200480"/>
                  </a:lnTo>
                  <a:lnTo>
                    <a:pt x="92201" y="194582"/>
                  </a:lnTo>
                  <a:lnTo>
                    <a:pt x="123566" y="179837"/>
                  </a:lnTo>
                  <a:lnTo>
                    <a:pt x="138333" y="164156"/>
                  </a:lnTo>
                  <a:lnTo>
                    <a:pt x="162934" y="125493"/>
                  </a:lnTo>
                  <a:lnTo>
                    <a:pt x="167138" y="101788"/>
                  </a:lnTo>
                  <a:lnTo>
                    <a:pt x="160305" y="54032"/>
                  </a:lnTo>
                  <a:lnTo>
                    <a:pt x="145435" y="27058"/>
                  </a:lnTo>
                  <a:lnTo>
                    <a:pt x="1129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063585" y="3779730"/>
              <a:ext cx="115815" cy="213019"/>
            </a:xfrm>
            <a:custGeom>
              <a:avLst/>
              <a:gdLst/>
              <a:ahLst/>
              <a:cxnLst/>
              <a:rect l="0" t="0" r="0" b="0"/>
              <a:pathLst>
                <a:path w="115815" h="213019">
                  <a:moveTo>
                    <a:pt x="0" y="105285"/>
                  </a:moveTo>
                  <a:lnTo>
                    <a:pt x="34747" y="159160"/>
                  </a:lnTo>
                  <a:lnTo>
                    <a:pt x="56983" y="213018"/>
                  </a:lnTo>
                  <a:lnTo>
                    <a:pt x="55352" y="203079"/>
                  </a:lnTo>
                  <a:lnTo>
                    <a:pt x="29161" y="141152"/>
                  </a:lnTo>
                  <a:lnTo>
                    <a:pt x="13791" y="81673"/>
                  </a:lnTo>
                  <a:lnTo>
                    <a:pt x="12703" y="68486"/>
                  </a:lnTo>
                  <a:lnTo>
                    <a:pt x="17734" y="47596"/>
                  </a:lnTo>
                  <a:lnTo>
                    <a:pt x="28939" y="30513"/>
                  </a:lnTo>
                  <a:lnTo>
                    <a:pt x="45617" y="15121"/>
                  </a:lnTo>
                  <a:lnTo>
                    <a:pt x="67848" y="672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05494" y="3787784"/>
              <a:ext cx="152890" cy="216954"/>
            </a:xfrm>
            <a:custGeom>
              <a:avLst/>
              <a:gdLst/>
              <a:ahLst/>
              <a:cxnLst/>
              <a:rect l="0" t="0" r="0" b="0"/>
              <a:pathLst>
                <a:path w="152890" h="216954">
                  <a:moveTo>
                    <a:pt x="5490" y="107760"/>
                  </a:moveTo>
                  <a:lnTo>
                    <a:pt x="16669" y="118938"/>
                  </a:lnTo>
                  <a:lnTo>
                    <a:pt x="34635" y="124426"/>
                  </a:lnTo>
                  <a:lnTo>
                    <a:pt x="57048" y="125696"/>
                  </a:lnTo>
                  <a:lnTo>
                    <a:pt x="78707" y="122360"/>
                  </a:lnTo>
                  <a:lnTo>
                    <a:pt x="96913" y="113859"/>
                  </a:lnTo>
                  <a:lnTo>
                    <a:pt x="105043" y="108316"/>
                  </a:lnTo>
                  <a:lnTo>
                    <a:pt x="117196" y="92799"/>
                  </a:lnTo>
                  <a:lnTo>
                    <a:pt x="122075" y="83748"/>
                  </a:lnTo>
                  <a:lnTo>
                    <a:pt x="124376" y="64332"/>
                  </a:lnTo>
                  <a:lnTo>
                    <a:pt x="120329" y="44005"/>
                  </a:lnTo>
                  <a:lnTo>
                    <a:pt x="110732" y="23272"/>
                  </a:lnTo>
                  <a:lnTo>
                    <a:pt x="95548" y="8599"/>
                  </a:lnTo>
                  <a:lnTo>
                    <a:pt x="86586" y="3048"/>
                  </a:lnTo>
                  <a:lnTo>
                    <a:pt x="67269" y="0"/>
                  </a:lnTo>
                  <a:lnTo>
                    <a:pt x="57204" y="825"/>
                  </a:lnTo>
                  <a:lnTo>
                    <a:pt x="39783" y="7980"/>
                  </a:lnTo>
                  <a:lnTo>
                    <a:pt x="24241" y="20130"/>
                  </a:lnTo>
                  <a:lnTo>
                    <a:pt x="9534" y="37228"/>
                  </a:lnTo>
                  <a:lnTo>
                    <a:pt x="1438" y="62764"/>
                  </a:lnTo>
                  <a:lnTo>
                    <a:pt x="0" y="106906"/>
                  </a:lnTo>
                  <a:lnTo>
                    <a:pt x="9995" y="158154"/>
                  </a:lnTo>
                  <a:lnTo>
                    <a:pt x="25412" y="185732"/>
                  </a:lnTo>
                  <a:lnTo>
                    <a:pt x="41251" y="198176"/>
                  </a:lnTo>
                  <a:lnTo>
                    <a:pt x="80014" y="215697"/>
                  </a:lnTo>
                  <a:lnTo>
                    <a:pt x="100613" y="216953"/>
                  </a:lnTo>
                  <a:lnTo>
                    <a:pt x="152889" y="202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380242" y="3510269"/>
              <a:ext cx="209769" cy="532675"/>
            </a:xfrm>
            <a:custGeom>
              <a:avLst/>
              <a:gdLst/>
              <a:ahLst/>
              <a:cxnLst/>
              <a:rect l="0" t="0" r="0" b="0"/>
              <a:pathLst>
                <a:path w="209769" h="532675">
                  <a:moveTo>
                    <a:pt x="157125" y="353689"/>
                  </a:moveTo>
                  <a:lnTo>
                    <a:pt x="137997" y="299814"/>
                  </a:lnTo>
                  <a:lnTo>
                    <a:pt x="119352" y="270266"/>
                  </a:lnTo>
                  <a:lnTo>
                    <a:pt x="77672" y="231425"/>
                  </a:lnTo>
                  <a:lnTo>
                    <a:pt x="69061" y="227726"/>
                  </a:lnTo>
                  <a:lnTo>
                    <a:pt x="50136" y="226736"/>
                  </a:lnTo>
                  <a:lnTo>
                    <a:pt x="19750" y="238344"/>
                  </a:lnTo>
                  <a:lnTo>
                    <a:pt x="12899" y="247547"/>
                  </a:lnTo>
                  <a:lnTo>
                    <a:pt x="3258" y="287274"/>
                  </a:lnTo>
                  <a:lnTo>
                    <a:pt x="0" y="343213"/>
                  </a:lnTo>
                  <a:lnTo>
                    <a:pt x="4945" y="399323"/>
                  </a:lnTo>
                  <a:lnTo>
                    <a:pt x="24423" y="454297"/>
                  </a:lnTo>
                  <a:lnTo>
                    <a:pt x="43868" y="497045"/>
                  </a:lnTo>
                  <a:lnTo>
                    <a:pt x="57656" y="512159"/>
                  </a:lnTo>
                  <a:lnTo>
                    <a:pt x="75482" y="522777"/>
                  </a:lnTo>
                  <a:lnTo>
                    <a:pt x="85149" y="522566"/>
                  </a:lnTo>
                  <a:lnTo>
                    <a:pt x="105249" y="512974"/>
                  </a:lnTo>
                  <a:lnTo>
                    <a:pt x="130706" y="487842"/>
                  </a:lnTo>
                  <a:lnTo>
                    <a:pt x="147478" y="452580"/>
                  </a:lnTo>
                  <a:lnTo>
                    <a:pt x="159856" y="401317"/>
                  </a:lnTo>
                  <a:lnTo>
                    <a:pt x="165343" y="341675"/>
                  </a:lnTo>
                  <a:lnTo>
                    <a:pt x="161380" y="279550"/>
                  </a:lnTo>
                  <a:lnTo>
                    <a:pt x="158386" y="227867"/>
                  </a:lnTo>
                  <a:lnTo>
                    <a:pt x="151910" y="171739"/>
                  </a:lnTo>
                  <a:lnTo>
                    <a:pt x="142582" y="116244"/>
                  </a:lnTo>
                  <a:lnTo>
                    <a:pt x="128950" y="54666"/>
                  </a:lnTo>
                  <a:lnTo>
                    <a:pt x="117322" y="19815"/>
                  </a:lnTo>
                  <a:lnTo>
                    <a:pt x="105900" y="2139"/>
                  </a:lnTo>
                  <a:lnTo>
                    <a:pt x="100748" y="0"/>
                  </a:lnTo>
                  <a:lnTo>
                    <a:pt x="96144" y="2083"/>
                  </a:lnTo>
                  <a:lnTo>
                    <a:pt x="91904" y="6981"/>
                  </a:lnTo>
                  <a:lnTo>
                    <a:pt x="85938" y="41821"/>
                  </a:lnTo>
                  <a:lnTo>
                    <a:pt x="83922" y="104825"/>
                  </a:lnTo>
                  <a:lnTo>
                    <a:pt x="86643" y="160425"/>
                  </a:lnTo>
                  <a:lnTo>
                    <a:pt x="94162" y="223560"/>
                  </a:lnTo>
                  <a:lnTo>
                    <a:pt x="108482" y="285080"/>
                  </a:lnTo>
                  <a:lnTo>
                    <a:pt x="125604" y="345564"/>
                  </a:lnTo>
                  <a:lnTo>
                    <a:pt x="143096" y="405262"/>
                  </a:lnTo>
                  <a:lnTo>
                    <a:pt x="166225" y="464422"/>
                  </a:lnTo>
                  <a:lnTo>
                    <a:pt x="201608" y="520451"/>
                  </a:lnTo>
                  <a:lnTo>
                    <a:pt x="209768" y="532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884808" y="3600746"/>
              <a:ext cx="207672" cy="410252"/>
            </a:xfrm>
            <a:custGeom>
              <a:avLst/>
              <a:gdLst/>
              <a:ahLst/>
              <a:cxnLst/>
              <a:rect l="0" t="0" r="0" b="0"/>
              <a:pathLst>
                <a:path w="207672" h="410252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5589" y="163232"/>
                  </a:lnTo>
                  <a:lnTo>
                    <a:pt x="14654" y="215261"/>
                  </a:lnTo>
                  <a:lnTo>
                    <a:pt x="19160" y="263952"/>
                  </a:lnTo>
                  <a:lnTo>
                    <a:pt x="26084" y="313604"/>
                  </a:lnTo>
                  <a:lnTo>
                    <a:pt x="29955" y="365361"/>
                  </a:lnTo>
                  <a:lnTo>
                    <a:pt x="36692" y="406562"/>
                  </a:lnTo>
                  <a:lnTo>
                    <a:pt x="38499" y="410251"/>
                  </a:lnTo>
                  <a:lnTo>
                    <a:pt x="39704" y="408032"/>
                  </a:lnTo>
                  <a:lnTo>
                    <a:pt x="42966" y="352300"/>
                  </a:lnTo>
                  <a:lnTo>
                    <a:pt x="56726" y="295437"/>
                  </a:lnTo>
                  <a:lnTo>
                    <a:pt x="91914" y="240748"/>
                  </a:lnTo>
                  <a:lnTo>
                    <a:pt x="101050" y="234198"/>
                  </a:lnTo>
                  <a:lnTo>
                    <a:pt x="123680" y="226920"/>
                  </a:lnTo>
                  <a:lnTo>
                    <a:pt x="146216" y="229925"/>
                  </a:lnTo>
                  <a:lnTo>
                    <a:pt x="166760" y="240229"/>
                  </a:lnTo>
                  <a:lnTo>
                    <a:pt x="183690" y="256507"/>
                  </a:lnTo>
                  <a:lnTo>
                    <a:pt x="200786" y="290991"/>
                  </a:lnTo>
                  <a:lnTo>
                    <a:pt x="207671" y="336434"/>
                  </a:lnTo>
                  <a:lnTo>
                    <a:pt x="205128" y="349461"/>
                  </a:lnTo>
                  <a:lnTo>
                    <a:pt x="192943" y="370175"/>
                  </a:lnTo>
                  <a:lnTo>
                    <a:pt x="175830" y="384061"/>
                  </a:lnTo>
                  <a:lnTo>
                    <a:pt x="155356" y="392962"/>
                  </a:lnTo>
                  <a:lnTo>
                    <a:pt x="118691" y="396803"/>
                  </a:lnTo>
                  <a:lnTo>
                    <a:pt x="73699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170467" y="3786346"/>
              <a:ext cx="209181" cy="204062"/>
            </a:xfrm>
            <a:custGeom>
              <a:avLst/>
              <a:gdLst/>
              <a:ahLst/>
              <a:cxnLst/>
              <a:rect l="0" t="0" r="0" b="0"/>
              <a:pathLst>
                <a:path w="209181" h="204062">
                  <a:moveTo>
                    <a:pt x="103895" y="24970"/>
                  </a:moveTo>
                  <a:lnTo>
                    <a:pt x="85914" y="9328"/>
                  </a:lnTo>
                  <a:lnTo>
                    <a:pt x="68998" y="1251"/>
                  </a:lnTo>
                  <a:lnTo>
                    <a:pt x="49781" y="0"/>
                  </a:lnTo>
                  <a:lnTo>
                    <a:pt x="39743" y="1304"/>
                  </a:lnTo>
                  <a:lnTo>
                    <a:pt x="22351" y="12112"/>
                  </a:lnTo>
                  <a:lnTo>
                    <a:pt x="14437" y="19908"/>
                  </a:lnTo>
                  <a:lnTo>
                    <a:pt x="5645" y="44167"/>
                  </a:lnTo>
                  <a:lnTo>
                    <a:pt x="0" y="101812"/>
                  </a:lnTo>
                  <a:lnTo>
                    <a:pt x="4611" y="138595"/>
                  </a:lnTo>
                  <a:lnTo>
                    <a:pt x="18976" y="171720"/>
                  </a:lnTo>
                  <a:lnTo>
                    <a:pt x="38050" y="198173"/>
                  </a:lnTo>
                  <a:lnTo>
                    <a:pt x="47130" y="202439"/>
                  </a:lnTo>
                  <a:lnTo>
                    <a:pt x="69698" y="204061"/>
                  </a:lnTo>
                  <a:lnTo>
                    <a:pt x="79927" y="199346"/>
                  </a:lnTo>
                  <a:lnTo>
                    <a:pt x="97532" y="181629"/>
                  </a:lnTo>
                  <a:lnTo>
                    <a:pt x="115008" y="139758"/>
                  </a:lnTo>
                  <a:lnTo>
                    <a:pt x="122006" y="95896"/>
                  </a:lnTo>
                  <a:lnTo>
                    <a:pt x="115965" y="47559"/>
                  </a:lnTo>
                  <a:lnTo>
                    <a:pt x="110040" y="25650"/>
                  </a:lnTo>
                  <a:lnTo>
                    <a:pt x="107991" y="24254"/>
                  </a:lnTo>
                  <a:lnTo>
                    <a:pt x="105716" y="38300"/>
                  </a:lnTo>
                  <a:lnTo>
                    <a:pt x="110943" y="57800"/>
                  </a:lnTo>
                  <a:lnTo>
                    <a:pt x="138749" y="110532"/>
                  </a:lnTo>
                  <a:lnTo>
                    <a:pt x="154257" y="146898"/>
                  </a:lnTo>
                  <a:lnTo>
                    <a:pt x="209180" y="203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397108" y="3748145"/>
              <a:ext cx="77297" cy="245698"/>
            </a:xfrm>
            <a:custGeom>
              <a:avLst/>
              <a:gdLst/>
              <a:ahLst/>
              <a:cxnLst/>
              <a:rect l="0" t="0" r="0" b="0"/>
              <a:pathLst>
                <a:path w="77297" h="245698">
                  <a:moveTo>
                    <a:pt x="14125" y="105285"/>
                  </a:moveTo>
                  <a:lnTo>
                    <a:pt x="32083" y="159159"/>
                  </a:lnTo>
                  <a:lnTo>
                    <a:pt x="52765" y="221206"/>
                  </a:lnTo>
                  <a:lnTo>
                    <a:pt x="60929" y="245697"/>
                  </a:lnTo>
                  <a:lnTo>
                    <a:pt x="36830" y="190066"/>
                  </a:lnTo>
                  <a:lnTo>
                    <a:pt x="10616" y="136943"/>
                  </a:lnTo>
                  <a:lnTo>
                    <a:pt x="1647" y="115846"/>
                  </a:lnTo>
                  <a:lnTo>
                    <a:pt x="0" y="91651"/>
                  </a:lnTo>
                  <a:lnTo>
                    <a:pt x="4338" y="66470"/>
                  </a:lnTo>
                  <a:lnTo>
                    <a:pt x="14064" y="43580"/>
                  </a:lnTo>
                  <a:lnTo>
                    <a:pt x="38283" y="16552"/>
                  </a:lnTo>
                  <a:lnTo>
                    <a:pt x="54497" y="7356"/>
                  </a:lnTo>
                  <a:lnTo>
                    <a:pt x="772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569160" y="3748145"/>
              <a:ext cx="153787" cy="252685"/>
            </a:xfrm>
            <a:custGeom>
              <a:avLst/>
              <a:gdLst/>
              <a:ahLst/>
              <a:cxnLst/>
              <a:rect l="0" t="0" r="0" b="0"/>
              <a:pathLst>
                <a:path w="153787" h="252685">
                  <a:moveTo>
                    <a:pt x="84228" y="0"/>
                  </a:moveTo>
                  <a:lnTo>
                    <a:pt x="52946" y="9575"/>
                  </a:lnTo>
                  <a:lnTo>
                    <a:pt x="36790" y="20243"/>
                  </a:lnTo>
                  <a:lnTo>
                    <a:pt x="24930" y="35903"/>
                  </a:lnTo>
                  <a:lnTo>
                    <a:pt x="7784" y="74552"/>
                  </a:lnTo>
                  <a:lnTo>
                    <a:pt x="6579" y="95135"/>
                  </a:lnTo>
                  <a:lnTo>
                    <a:pt x="7896" y="105537"/>
                  </a:lnTo>
                  <a:lnTo>
                    <a:pt x="12283" y="110133"/>
                  </a:lnTo>
                  <a:lnTo>
                    <a:pt x="18717" y="110856"/>
                  </a:lnTo>
                  <a:lnTo>
                    <a:pt x="77538" y="97441"/>
                  </a:lnTo>
                  <a:lnTo>
                    <a:pt x="90297" y="96546"/>
                  </a:lnTo>
                  <a:lnTo>
                    <a:pt x="110712" y="101791"/>
                  </a:lnTo>
                  <a:lnTo>
                    <a:pt x="142882" y="124222"/>
                  </a:lnTo>
                  <a:lnTo>
                    <a:pt x="151241" y="143727"/>
                  </a:lnTo>
                  <a:lnTo>
                    <a:pt x="153786" y="167994"/>
                  </a:lnTo>
                  <a:lnTo>
                    <a:pt x="151018" y="194377"/>
                  </a:lnTo>
                  <a:lnTo>
                    <a:pt x="139649" y="215461"/>
                  </a:lnTo>
                  <a:lnTo>
                    <a:pt x="122897" y="231461"/>
                  </a:lnTo>
                  <a:lnTo>
                    <a:pt x="103754" y="242471"/>
                  </a:lnTo>
                  <a:lnTo>
                    <a:pt x="48398" y="25066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173747" y="3569160"/>
              <a:ext cx="27124" cy="505369"/>
            </a:xfrm>
            <a:custGeom>
              <a:avLst/>
              <a:gdLst/>
              <a:ahLst/>
              <a:cxnLst/>
              <a:rect l="0" t="0" r="0" b="0"/>
              <a:pathLst>
                <a:path w="27124" h="505369">
                  <a:moveTo>
                    <a:pt x="6066" y="0"/>
                  </a:moveTo>
                  <a:lnTo>
                    <a:pt x="0" y="34792"/>
                  </a:lnTo>
                  <a:lnTo>
                    <a:pt x="3749" y="82579"/>
                  </a:lnTo>
                  <a:lnTo>
                    <a:pt x="5036" y="124829"/>
                  </a:lnTo>
                  <a:lnTo>
                    <a:pt x="8728" y="174023"/>
                  </a:lnTo>
                  <a:lnTo>
                    <a:pt x="13098" y="222403"/>
                  </a:lnTo>
                  <a:lnTo>
                    <a:pt x="15559" y="275947"/>
                  </a:lnTo>
                  <a:lnTo>
                    <a:pt x="16390" y="335962"/>
                  </a:lnTo>
                  <a:lnTo>
                    <a:pt x="22144" y="392876"/>
                  </a:lnTo>
                  <a:lnTo>
                    <a:pt x="26140" y="455245"/>
                  </a:lnTo>
                  <a:lnTo>
                    <a:pt x="27123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074528" y="3716559"/>
              <a:ext cx="252685" cy="84229"/>
            </a:xfrm>
            <a:custGeom>
              <a:avLst/>
              <a:gdLst/>
              <a:ahLst/>
              <a:cxnLst/>
              <a:rect l="0" t="0" r="0" b="0"/>
              <a:pathLst>
                <a:path w="252685" h="84229">
                  <a:moveTo>
                    <a:pt x="252684" y="0"/>
                  </a:moveTo>
                  <a:lnTo>
                    <a:pt x="197639" y="17959"/>
                  </a:lnTo>
                  <a:lnTo>
                    <a:pt x="146231" y="31667"/>
                  </a:lnTo>
                  <a:lnTo>
                    <a:pt x="91016" y="51229"/>
                  </a:lnTo>
                  <a:lnTo>
                    <a:pt x="37390" y="6921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281085" y="3821844"/>
              <a:ext cx="178913" cy="213664"/>
            </a:xfrm>
            <a:custGeom>
              <a:avLst/>
              <a:gdLst/>
              <a:ahLst/>
              <a:cxnLst/>
              <a:rect l="0" t="0" r="0" b="0"/>
              <a:pathLst>
                <a:path w="178913" h="213664">
                  <a:moveTo>
                    <a:pt x="88241" y="0"/>
                  </a:moveTo>
                  <a:lnTo>
                    <a:pt x="64195" y="9576"/>
                  </a:lnTo>
                  <a:lnTo>
                    <a:pt x="42772" y="27534"/>
                  </a:lnTo>
                  <a:lnTo>
                    <a:pt x="22776" y="54562"/>
                  </a:lnTo>
                  <a:lnTo>
                    <a:pt x="1126" y="105538"/>
                  </a:lnTo>
                  <a:lnTo>
                    <a:pt x="0" y="126454"/>
                  </a:lnTo>
                  <a:lnTo>
                    <a:pt x="8810" y="168479"/>
                  </a:lnTo>
                  <a:lnTo>
                    <a:pt x="24022" y="194459"/>
                  </a:lnTo>
                  <a:lnTo>
                    <a:pt x="39812" y="206529"/>
                  </a:lnTo>
                  <a:lnTo>
                    <a:pt x="48936" y="211386"/>
                  </a:lnTo>
                  <a:lnTo>
                    <a:pt x="71552" y="213663"/>
                  </a:lnTo>
                  <a:lnTo>
                    <a:pt x="118610" y="205592"/>
                  </a:lnTo>
                  <a:lnTo>
                    <a:pt x="145463" y="190507"/>
                  </a:lnTo>
                  <a:lnTo>
                    <a:pt x="168236" y="165631"/>
                  </a:lnTo>
                  <a:lnTo>
                    <a:pt x="176437" y="143024"/>
                  </a:lnTo>
                  <a:lnTo>
                    <a:pt x="178912" y="117379"/>
                  </a:lnTo>
                  <a:lnTo>
                    <a:pt x="172559" y="77803"/>
                  </a:lnTo>
                  <a:lnTo>
                    <a:pt x="162370" y="54466"/>
                  </a:lnTo>
                  <a:lnTo>
                    <a:pt x="146924" y="38635"/>
                  </a:lnTo>
                  <a:lnTo>
                    <a:pt x="11982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761676" y="3744810"/>
              <a:ext cx="165662" cy="290673"/>
            </a:xfrm>
            <a:custGeom>
              <a:avLst/>
              <a:gdLst/>
              <a:ahLst/>
              <a:cxnLst/>
              <a:rect l="0" t="0" r="0" b="0"/>
              <a:pathLst>
                <a:path w="165662" h="290673">
                  <a:moveTo>
                    <a:pt x="144604" y="55977"/>
                  </a:moveTo>
                  <a:lnTo>
                    <a:pt x="135028" y="31931"/>
                  </a:lnTo>
                  <a:lnTo>
                    <a:pt x="124361" y="17604"/>
                  </a:lnTo>
                  <a:lnTo>
                    <a:pt x="99611" y="1974"/>
                  </a:lnTo>
                  <a:lnTo>
                    <a:pt x="80154" y="0"/>
                  </a:lnTo>
                  <a:lnTo>
                    <a:pt x="70051" y="1112"/>
                  </a:lnTo>
                  <a:lnTo>
                    <a:pt x="49468" y="11706"/>
                  </a:lnTo>
                  <a:lnTo>
                    <a:pt x="39066" y="19444"/>
                  </a:lnTo>
                  <a:lnTo>
                    <a:pt x="24389" y="40520"/>
                  </a:lnTo>
                  <a:lnTo>
                    <a:pt x="5434" y="92178"/>
                  </a:lnTo>
                  <a:lnTo>
                    <a:pt x="0" y="147443"/>
                  </a:lnTo>
                  <a:lnTo>
                    <a:pt x="8979" y="200300"/>
                  </a:lnTo>
                  <a:lnTo>
                    <a:pt x="26615" y="254444"/>
                  </a:lnTo>
                  <a:lnTo>
                    <a:pt x="37962" y="271307"/>
                  </a:lnTo>
                  <a:lnTo>
                    <a:pt x="53923" y="283480"/>
                  </a:lnTo>
                  <a:lnTo>
                    <a:pt x="63093" y="288365"/>
                  </a:lnTo>
                  <a:lnTo>
                    <a:pt x="82641" y="290672"/>
                  </a:lnTo>
                  <a:lnTo>
                    <a:pt x="133065" y="279603"/>
                  </a:lnTo>
                  <a:lnTo>
                    <a:pt x="165661" y="266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951473" y="3797769"/>
              <a:ext cx="172821" cy="224829"/>
            </a:xfrm>
            <a:custGeom>
              <a:avLst/>
              <a:gdLst/>
              <a:ahLst/>
              <a:cxnLst/>
              <a:rect l="0" t="0" r="0" b="0"/>
              <a:pathLst>
                <a:path w="172821" h="224829">
                  <a:moveTo>
                    <a:pt x="123263" y="13547"/>
                  </a:moveTo>
                  <a:lnTo>
                    <a:pt x="106495" y="2368"/>
                  </a:lnTo>
                  <a:lnTo>
                    <a:pt x="88904" y="0"/>
                  </a:lnTo>
                  <a:lnTo>
                    <a:pt x="49015" y="8011"/>
                  </a:lnTo>
                  <a:lnTo>
                    <a:pt x="31382" y="23565"/>
                  </a:lnTo>
                  <a:lnTo>
                    <a:pt x="16916" y="46075"/>
                  </a:lnTo>
                  <a:lnTo>
                    <a:pt x="3366" y="85056"/>
                  </a:lnTo>
                  <a:lnTo>
                    <a:pt x="0" y="125072"/>
                  </a:lnTo>
                  <a:lnTo>
                    <a:pt x="3359" y="148511"/>
                  </a:lnTo>
                  <a:lnTo>
                    <a:pt x="11870" y="167507"/>
                  </a:lnTo>
                  <a:lnTo>
                    <a:pt x="36399" y="198767"/>
                  </a:lnTo>
                  <a:lnTo>
                    <a:pt x="62430" y="220375"/>
                  </a:lnTo>
                  <a:lnTo>
                    <a:pt x="72180" y="223962"/>
                  </a:lnTo>
                  <a:lnTo>
                    <a:pt x="92371" y="224828"/>
                  </a:lnTo>
                  <a:lnTo>
                    <a:pt x="123468" y="213149"/>
                  </a:lnTo>
                  <a:lnTo>
                    <a:pt x="149320" y="194871"/>
                  </a:lnTo>
                  <a:lnTo>
                    <a:pt x="161360" y="175243"/>
                  </a:lnTo>
                  <a:lnTo>
                    <a:pt x="169441" y="149753"/>
                  </a:lnTo>
                  <a:lnTo>
                    <a:pt x="172820" y="104857"/>
                  </a:lnTo>
                  <a:lnTo>
                    <a:pt x="160999" y="46064"/>
                  </a:lnTo>
                  <a:lnTo>
                    <a:pt x="151343" y="30729"/>
                  </a:lnTo>
                  <a:lnTo>
                    <a:pt x="133791" y="13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169492" y="3769655"/>
              <a:ext cx="252685" cy="242028"/>
            </a:xfrm>
            <a:custGeom>
              <a:avLst/>
              <a:gdLst/>
              <a:ahLst/>
              <a:cxnLst/>
              <a:rect l="0" t="0" r="0" b="0"/>
              <a:pathLst>
                <a:path w="252685" h="242028">
                  <a:moveTo>
                    <a:pt x="0" y="125889"/>
                  </a:moveTo>
                  <a:lnTo>
                    <a:pt x="27512" y="179764"/>
                  </a:lnTo>
                  <a:lnTo>
                    <a:pt x="38883" y="224008"/>
                  </a:lnTo>
                  <a:lnTo>
                    <a:pt x="39509" y="242027"/>
                  </a:lnTo>
                  <a:lnTo>
                    <a:pt x="38037" y="241919"/>
                  </a:lnTo>
                  <a:lnTo>
                    <a:pt x="33283" y="231270"/>
                  </a:lnTo>
                  <a:lnTo>
                    <a:pt x="17309" y="173186"/>
                  </a:lnTo>
                  <a:lnTo>
                    <a:pt x="3089" y="112923"/>
                  </a:lnTo>
                  <a:lnTo>
                    <a:pt x="4035" y="75644"/>
                  </a:lnTo>
                  <a:lnTo>
                    <a:pt x="6200" y="64316"/>
                  </a:lnTo>
                  <a:lnTo>
                    <a:pt x="17963" y="45491"/>
                  </a:lnTo>
                  <a:lnTo>
                    <a:pt x="26014" y="37195"/>
                  </a:lnTo>
                  <a:lnTo>
                    <a:pt x="33720" y="34004"/>
                  </a:lnTo>
                  <a:lnTo>
                    <a:pt x="41198" y="34217"/>
                  </a:lnTo>
                  <a:lnTo>
                    <a:pt x="55745" y="40692"/>
                  </a:lnTo>
                  <a:lnTo>
                    <a:pt x="70009" y="51369"/>
                  </a:lnTo>
                  <a:lnTo>
                    <a:pt x="97061" y="92928"/>
                  </a:lnTo>
                  <a:lnTo>
                    <a:pt x="108568" y="118462"/>
                  </a:lnTo>
                  <a:lnTo>
                    <a:pt x="108643" y="117428"/>
                  </a:lnTo>
                  <a:lnTo>
                    <a:pt x="106280" y="96086"/>
                  </a:lnTo>
                  <a:lnTo>
                    <a:pt x="108700" y="63246"/>
                  </a:lnTo>
                  <a:lnTo>
                    <a:pt x="119945" y="31289"/>
                  </a:lnTo>
                  <a:lnTo>
                    <a:pt x="125587" y="20708"/>
                  </a:lnTo>
                  <a:lnTo>
                    <a:pt x="141214" y="5832"/>
                  </a:lnTo>
                  <a:lnTo>
                    <a:pt x="150295" y="228"/>
                  </a:lnTo>
                  <a:lnTo>
                    <a:pt x="158688" y="0"/>
                  </a:lnTo>
                  <a:lnTo>
                    <a:pt x="166624" y="3359"/>
                  </a:lnTo>
                  <a:lnTo>
                    <a:pt x="188970" y="24852"/>
                  </a:lnTo>
                  <a:lnTo>
                    <a:pt x="202140" y="44719"/>
                  </a:lnTo>
                  <a:lnTo>
                    <a:pt x="223960" y="103617"/>
                  </a:lnTo>
                  <a:lnTo>
                    <a:pt x="238518" y="155111"/>
                  </a:lnTo>
                  <a:lnTo>
                    <a:pt x="249540" y="207223"/>
                  </a:lnTo>
                  <a:lnTo>
                    <a:pt x="252684" y="241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485347" y="3745416"/>
              <a:ext cx="165450" cy="418614"/>
            </a:xfrm>
            <a:custGeom>
              <a:avLst/>
              <a:gdLst/>
              <a:ahLst/>
              <a:cxnLst/>
              <a:rect l="0" t="0" r="0" b="0"/>
              <a:pathLst>
                <a:path w="165450" h="418614">
                  <a:moveTo>
                    <a:pt x="0" y="86957"/>
                  </a:moveTo>
                  <a:lnTo>
                    <a:pt x="5589" y="145574"/>
                  </a:lnTo>
                  <a:lnTo>
                    <a:pt x="14654" y="191542"/>
                  </a:lnTo>
                  <a:lnTo>
                    <a:pt x="24749" y="247796"/>
                  </a:lnTo>
                  <a:lnTo>
                    <a:pt x="35149" y="308918"/>
                  </a:lnTo>
                  <a:lnTo>
                    <a:pt x="40050" y="365893"/>
                  </a:lnTo>
                  <a:lnTo>
                    <a:pt x="41706" y="418613"/>
                  </a:lnTo>
                  <a:lnTo>
                    <a:pt x="38914" y="386739"/>
                  </a:lnTo>
                  <a:lnTo>
                    <a:pt x="33033" y="323858"/>
                  </a:lnTo>
                  <a:lnTo>
                    <a:pt x="26425" y="269973"/>
                  </a:lnTo>
                  <a:lnTo>
                    <a:pt x="14882" y="213835"/>
                  </a:lnTo>
                  <a:lnTo>
                    <a:pt x="10648" y="165754"/>
                  </a:lnTo>
                  <a:lnTo>
                    <a:pt x="4845" y="115634"/>
                  </a:lnTo>
                  <a:lnTo>
                    <a:pt x="12179" y="59303"/>
                  </a:lnTo>
                  <a:lnTo>
                    <a:pt x="19451" y="37231"/>
                  </a:lnTo>
                  <a:lnTo>
                    <a:pt x="30481" y="19623"/>
                  </a:lnTo>
                  <a:lnTo>
                    <a:pt x="49422" y="7118"/>
                  </a:lnTo>
                  <a:lnTo>
                    <a:pt x="72268" y="0"/>
                  </a:lnTo>
                  <a:lnTo>
                    <a:pt x="94120" y="736"/>
                  </a:lnTo>
                  <a:lnTo>
                    <a:pt x="112411" y="8082"/>
                  </a:lnTo>
                  <a:lnTo>
                    <a:pt x="128339" y="20316"/>
                  </a:lnTo>
                  <a:lnTo>
                    <a:pt x="149290" y="46934"/>
                  </a:lnTo>
                  <a:lnTo>
                    <a:pt x="162257" y="78218"/>
                  </a:lnTo>
                  <a:lnTo>
                    <a:pt x="165449" y="115433"/>
                  </a:lnTo>
                  <a:lnTo>
                    <a:pt x="158336" y="149206"/>
                  </a:lnTo>
                  <a:lnTo>
                    <a:pt x="147971" y="170775"/>
                  </a:lnTo>
                  <a:lnTo>
                    <a:pt x="123392" y="197060"/>
                  </a:lnTo>
                  <a:lnTo>
                    <a:pt x="112677" y="201303"/>
                  </a:lnTo>
                  <a:lnTo>
                    <a:pt x="63171" y="202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76167" y="3775559"/>
              <a:ext cx="177678" cy="215082"/>
            </a:xfrm>
            <a:custGeom>
              <a:avLst/>
              <a:gdLst/>
              <a:ahLst/>
              <a:cxnLst/>
              <a:rect l="0" t="0" r="0" b="0"/>
              <a:pathLst>
                <a:path w="177678" h="215082">
                  <a:moveTo>
                    <a:pt x="103977" y="141042"/>
                  </a:moveTo>
                  <a:lnTo>
                    <a:pt x="113042" y="82425"/>
                  </a:lnTo>
                  <a:lnTo>
                    <a:pt x="107616" y="58837"/>
                  </a:lnTo>
                  <a:lnTo>
                    <a:pt x="85069" y="15099"/>
                  </a:lnTo>
                  <a:lnTo>
                    <a:pt x="76164" y="7947"/>
                  </a:lnTo>
                  <a:lnTo>
                    <a:pt x="53791" y="0"/>
                  </a:lnTo>
                  <a:lnTo>
                    <a:pt x="43614" y="1391"/>
                  </a:lnTo>
                  <a:lnTo>
                    <a:pt x="26067" y="12294"/>
                  </a:lnTo>
                  <a:lnTo>
                    <a:pt x="13588" y="28839"/>
                  </a:lnTo>
                  <a:lnTo>
                    <a:pt x="5313" y="49059"/>
                  </a:lnTo>
                  <a:lnTo>
                    <a:pt x="0" y="100169"/>
                  </a:lnTo>
                  <a:lnTo>
                    <a:pt x="4540" y="155325"/>
                  </a:lnTo>
                  <a:lnTo>
                    <a:pt x="19012" y="191677"/>
                  </a:lnTo>
                  <a:lnTo>
                    <a:pt x="34630" y="207610"/>
                  </a:lnTo>
                  <a:lnTo>
                    <a:pt x="43708" y="213497"/>
                  </a:lnTo>
                  <a:lnTo>
                    <a:pt x="52099" y="215081"/>
                  </a:lnTo>
                  <a:lnTo>
                    <a:pt x="60033" y="213798"/>
                  </a:lnTo>
                  <a:lnTo>
                    <a:pt x="67662" y="210603"/>
                  </a:lnTo>
                  <a:lnTo>
                    <a:pt x="82378" y="194575"/>
                  </a:lnTo>
                  <a:lnTo>
                    <a:pt x="100697" y="159243"/>
                  </a:lnTo>
                  <a:lnTo>
                    <a:pt x="110414" y="119138"/>
                  </a:lnTo>
                  <a:lnTo>
                    <a:pt x="112687" y="102061"/>
                  </a:lnTo>
                  <a:lnTo>
                    <a:pt x="116307" y="122993"/>
                  </a:lnTo>
                  <a:lnTo>
                    <a:pt x="143744" y="173023"/>
                  </a:lnTo>
                  <a:lnTo>
                    <a:pt x="150375" y="177571"/>
                  </a:lnTo>
                  <a:lnTo>
                    <a:pt x="157136" y="178263"/>
                  </a:lnTo>
                  <a:lnTo>
                    <a:pt x="177677" y="172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874901" y="3737616"/>
              <a:ext cx="94758" cy="253579"/>
            </a:xfrm>
            <a:custGeom>
              <a:avLst/>
              <a:gdLst/>
              <a:ahLst/>
              <a:cxnLst/>
              <a:rect l="0" t="0" r="0" b="0"/>
              <a:pathLst>
                <a:path w="94758" h="253579">
                  <a:moveTo>
                    <a:pt x="0" y="115814"/>
                  </a:moveTo>
                  <a:lnTo>
                    <a:pt x="15641" y="143370"/>
                  </a:lnTo>
                  <a:lnTo>
                    <a:pt x="28090" y="199592"/>
                  </a:lnTo>
                  <a:lnTo>
                    <a:pt x="36485" y="250516"/>
                  </a:lnTo>
                  <a:lnTo>
                    <a:pt x="38361" y="253578"/>
                  </a:lnTo>
                  <a:lnTo>
                    <a:pt x="39612" y="250941"/>
                  </a:lnTo>
                  <a:lnTo>
                    <a:pt x="39833" y="236701"/>
                  </a:lnTo>
                  <a:lnTo>
                    <a:pt x="27314" y="183206"/>
                  </a:lnTo>
                  <a:lnTo>
                    <a:pt x="21123" y="130469"/>
                  </a:lnTo>
                  <a:lnTo>
                    <a:pt x="12155" y="68654"/>
                  </a:lnTo>
                  <a:lnTo>
                    <a:pt x="17491" y="47670"/>
                  </a:lnTo>
                  <a:lnTo>
                    <a:pt x="39980" y="15136"/>
                  </a:lnTo>
                  <a:lnTo>
                    <a:pt x="59493" y="672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977101" y="3787322"/>
              <a:ext cx="192599" cy="224036"/>
            </a:xfrm>
            <a:custGeom>
              <a:avLst/>
              <a:gdLst/>
              <a:ahLst/>
              <a:cxnLst/>
              <a:rect l="0" t="0" r="0" b="0"/>
              <a:pathLst>
                <a:path w="192599" h="224036">
                  <a:moveTo>
                    <a:pt x="55728" y="97693"/>
                  </a:moveTo>
                  <a:lnTo>
                    <a:pt x="66906" y="108871"/>
                  </a:lnTo>
                  <a:lnTo>
                    <a:pt x="74878" y="110995"/>
                  </a:lnTo>
                  <a:lnTo>
                    <a:pt x="96215" y="110234"/>
                  </a:lnTo>
                  <a:lnTo>
                    <a:pt x="128945" y="97640"/>
                  </a:lnTo>
                  <a:lnTo>
                    <a:pt x="144031" y="82461"/>
                  </a:lnTo>
                  <a:lnTo>
                    <a:pt x="149691" y="73501"/>
                  </a:lnTo>
                  <a:lnTo>
                    <a:pt x="152861" y="54186"/>
                  </a:lnTo>
                  <a:lnTo>
                    <a:pt x="152069" y="44122"/>
                  </a:lnTo>
                  <a:lnTo>
                    <a:pt x="144949" y="26701"/>
                  </a:lnTo>
                  <a:lnTo>
                    <a:pt x="139775" y="18779"/>
                  </a:lnTo>
                  <a:lnTo>
                    <a:pt x="121548" y="6858"/>
                  </a:lnTo>
                  <a:lnTo>
                    <a:pt x="99019" y="0"/>
                  </a:lnTo>
                  <a:lnTo>
                    <a:pt x="77308" y="852"/>
                  </a:lnTo>
                  <a:lnTo>
                    <a:pt x="45354" y="13497"/>
                  </a:lnTo>
                  <a:lnTo>
                    <a:pt x="19249" y="37651"/>
                  </a:lnTo>
                  <a:lnTo>
                    <a:pt x="2285" y="72624"/>
                  </a:lnTo>
                  <a:lnTo>
                    <a:pt x="0" y="99029"/>
                  </a:lnTo>
                  <a:lnTo>
                    <a:pt x="8065" y="154109"/>
                  </a:lnTo>
                  <a:lnTo>
                    <a:pt x="23148" y="184859"/>
                  </a:lnTo>
                  <a:lnTo>
                    <a:pt x="38908" y="198045"/>
                  </a:lnTo>
                  <a:lnTo>
                    <a:pt x="77621" y="216042"/>
                  </a:lnTo>
                  <a:lnTo>
                    <a:pt x="134705" y="222456"/>
                  </a:lnTo>
                  <a:lnTo>
                    <a:pt x="192598" y="224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559253" y="3558632"/>
              <a:ext cx="21059" cy="442198"/>
            </a:xfrm>
            <a:custGeom>
              <a:avLst/>
              <a:gdLst/>
              <a:ahLst/>
              <a:cxnLst/>
              <a:rect l="0" t="0" r="0" b="0"/>
              <a:pathLst>
                <a:path w="21059" h="442198">
                  <a:moveTo>
                    <a:pt x="0" y="0"/>
                  </a:moveTo>
                  <a:lnTo>
                    <a:pt x="3120" y="42691"/>
                  </a:lnTo>
                  <a:lnTo>
                    <a:pt x="9066" y="95520"/>
                  </a:lnTo>
                  <a:lnTo>
                    <a:pt x="11410" y="156215"/>
                  </a:lnTo>
                  <a:lnTo>
                    <a:pt x="17679" y="213182"/>
                  </a:lnTo>
                  <a:lnTo>
                    <a:pt x="20057" y="274515"/>
                  </a:lnTo>
                  <a:lnTo>
                    <a:pt x="20761" y="334802"/>
                  </a:lnTo>
                  <a:lnTo>
                    <a:pt x="20999" y="398279"/>
                  </a:lnTo>
                  <a:lnTo>
                    <a:pt x="21058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390798" y="3737616"/>
              <a:ext cx="326384" cy="42115"/>
            </a:xfrm>
            <a:custGeom>
              <a:avLst/>
              <a:gdLst/>
              <a:ahLst/>
              <a:cxnLst/>
              <a:rect l="0" t="0" r="0" b="0"/>
              <a:pathLst>
                <a:path w="326384" h="42115">
                  <a:moveTo>
                    <a:pt x="326383" y="0"/>
                  </a:moveTo>
                  <a:lnTo>
                    <a:pt x="272238" y="0"/>
                  </a:lnTo>
                  <a:lnTo>
                    <a:pt x="217292" y="5590"/>
                  </a:lnTo>
                  <a:lnTo>
                    <a:pt x="162548" y="10723"/>
                  </a:lnTo>
                  <a:lnTo>
                    <a:pt x="100304" y="19465"/>
                  </a:lnTo>
                  <a:lnTo>
                    <a:pt x="42844" y="323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664538" y="3821844"/>
              <a:ext cx="256380" cy="161666"/>
            </a:xfrm>
            <a:custGeom>
              <a:avLst/>
              <a:gdLst/>
              <a:ahLst/>
              <a:cxnLst/>
              <a:rect l="0" t="0" r="0" b="0"/>
              <a:pathLst>
                <a:path w="256380" h="161666">
                  <a:moveTo>
                    <a:pt x="0" y="10529"/>
                  </a:moveTo>
                  <a:lnTo>
                    <a:pt x="0" y="69146"/>
                  </a:lnTo>
                  <a:lnTo>
                    <a:pt x="9576" y="122150"/>
                  </a:lnTo>
                  <a:lnTo>
                    <a:pt x="20244" y="145536"/>
                  </a:lnTo>
                  <a:lnTo>
                    <a:pt x="28704" y="153176"/>
                  </a:lnTo>
                  <a:lnTo>
                    <a:pt x="50582" y="161665"/>
                  </a:lnTo>
                  <a:lnTo>
                    <a:pt x="60628" y="160419"/>
                  </a:lnTo>
                  <a:lnTo>
                    <a:pt x="78029" y="149676"/>
                  </a:lnTo>
                  <a:lnTo>
                    <a:pt x="90442" y="130084"/>
                  </a:lnTo>
                  <a:lnTo>
                    <a:pt x="98688" y="105779"/>
                  </a:lnTo>
                  <a:lnTo>
                    <a:pt x="103331" y="75146"/>
                  </a:lnTo>
                  <a:lnTo>
                    <a:pt x="103982" y="77003"/>
                  </a:lnTo>
                  <a:lnTo>
                    <a:pt x="110618" y="108018"/>
                  </a:lnTo>
                  <a:lnTo>
                    <a:pt x="125453" y="132091"/>
                  </a:lnTo>
                  <a:lnTo>
                    <a:pt x="141155" y="143715"/>
                  </a:lnTo>
                  <a:lnTo>
                    <a:pt x="161002" y="151611"/>
                  </a:lnTo>
                  <a:lnTo>
                    <a:pt x="185420" y="155120"/>
                  </a:lnTo>
                  <a:lnTo>
                    <a:pt x="208751" y="150441"/>
                  </a:lnTo>
                  <a:lnTo>
                    <a:pt x="219886" y="145918"/>
                  </a:lnTo>
                  <a:lnTo>
                    <a:pt x="235378" y="131533"/>
                  </a:lnTo>
                  <a:lnTo>
                    <a:pt x="254855" y="93702"/>
                  </a:lnTo>
                  <a:lnTo>
                    <a:pt x="256379" y="73231"/>
                  </a:lnTo>
                  <a:lnTo>
                    <a:pt x="247825" y="31493"/>
                  </a:lnTo>
                  <a:lnTo>
                    <a:pt x="238436" y="16727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955522" y="3848846"/>
              <a:ext cx="148316" cy="168896"/>
            </a:xfrm>
            <a:custGeom>
              <a:avLst/>
              <a:gdLst/>
              <a:ahLst/>
              <a:cxnLst/>
              <a:rect l="0" t="0" r="0" b="0"/>
              <a:pathLst>
                <a:path w="148316" h="168896">
                  <a:moveTo>
                    <a:pt x="77514" y="15112"/>
                  </a:moveTo>
                  <a:lnTo>
                    <a:pt x="60746" y="9523"/>
                  </a:lnTo>
                  <a:lnTo>
                    <a:pt x="43155" y="13018"/>
                  </a:lnTo>
                  <a:lnTo>
                    <a:pt x="33551" y="17226"/>
                  </a:lnTo>
                  <a:lnTo>
                    <a:pt x="19760" y="31259"/>
                  </a:lnTo>
                  <a:lnTo>
                    <a:pt x="1375" y="68864"/>
                  </a:lnTo>
                  <a:lnTo>
                    <a:pt x="0" y="92425"/>
                  </a:lnTo>
                  <a:lnTo>
                    <a:pt x="4460" y="116154"/>
                  </a:lnTo>
                  <a:lnTo>
                    <a:pt x="20123" y="142666"/>
                  </a:lnTo>
                  <a:lnTo>
                    <a:pt x="32900" y="157981"/>
                  </a:lnTo>
                  <a:lnTo>
                    <a:pt x="52616" y="166347"/>
                  </a:lnTo>
                  <a:lnTo>
                    <a:pt x="75807" y="168895"/>
                  </a:lnTo>
                  <a:lnTo>
                    <a:pt x="97812" y="166129"/>
                  </a:lnTo>
                  <a:lnTo>
                    <a:pt x="116171" y="154760"/>
                  </a:lnTo>
                  <a:lnTo>
                    <a:pt x="130960" y="138009"/>
                  </a:lnTo>
                  <a:lnTo>
                    <a:pt x="141432" y="118866"/>
                  </a:lnTo>
                  <a:lnTo>
                    <a:pt x="148315" y="82769"/>
                  </a:lnTo>
                  <a:lnTo>
                    <a:pt x="143687" y="59220"/>
                  </a:lnTo>
                  <a:lnTo>
                    <a:pt x="121651" y="15506"/>
                  </a:lnTo>
                  <a:lnTo>
                    <a:pt x="112788" y="8356"/>
                  </a:lnTo>
                  <a:lnTo>
                    <a:pt x="90461" y="411"/>
                  </a:lnTo>
                  <a:lnTo>
                    <a:pt x="74300" y="0"/>
                  </a:lnTo>
                  <a:lnTo>
                    <a:pt x="56457" y="4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311656" y="3783524"/>
              <a:ext cx="179701" cy="245741"/>
            </a:xfrm>
            <a:custGeom>
              <a:avLst/>
              <a:gdLst/>
              <a:ahLst/>
              <a:cxnLst/>
              <a:rect l="0" t="0" r="0" b="0"/>
              <a:pathLst>
                <a:path w="179701" h="245741">
                  <a:moveTo>
                    <a:pt x="142520" y="38320"/>
                  </a:moveTo>
                  <a:lnTo>
                    <a:pt x="107622" y="9012"/>
                  </a:lnTo>
                  <a:lnTo>
                    <a:pt x="85286" y="1898"/>
                  </a:lnTo>
                  <a:lnTo>
                    <a:pt x="72779" y="0"/>
                  </a:lnTo>
                  <a:lnTo>
                    <a:pt x="49522" y="4132"/>
                  </a:lnTo>
                  <a:lnTo>
                    <a:pt x="19818" y="19612"/>
                  </a:lnTo>
                  <a:lnTo>
                    <a:pt x="11586" y="25848"/>
                  </a:lnTo>
                  <a:lnTo>
                    <a:pt x="2438" y="48375"/>
                  </a:lnTo>
                  <a:lnTo>
                    <a:pt x="0" y="62571"/>
                  </a:lnTo>
                  <a:lnTo>
                    <a:pt x="3528" y="87702"/>
                  </a:lnTo>
                  <a:lnTo>
                    <a:pt x="7744" y="99318"/>
                  </a:lnTo>
                  <a:lnTo>
                    <a:pt x="21788" y="115343"/>
                  </a:lnTo>
                  <a:lnTo>
                    <a:pt x="30447" y="121254"/>
                  </a:lnTo>
                  <a:lnTo>
                    <a:pt x="64989" y="129574"/>
                  </a:lnTo>
                  <a:lnTo>
                    <a:pt x="117413" y="133555"/>
                  </a:lnTo>
                  <a:lnTo>
                    <a:pt x="140720" y="138359"/>
                  </a:lnTo>
                  <a:lnTo>
                    <a:pt x="159657" y="150632"/>
                  </a:lnTo>
                  <a:lnTo>
                    <a:pt x="167983" y="158818"/>
                  </a:lnTo>
                  <a:lnTo>
                    <a:pt x="177234" y="180392"/>
                  </a:lnTo>
                  <a:lnTo>
                    <a:pt x="179700" y="192696"/>
                  </a:lnTo>
                  <a:lnTo>
                    <a:pt x="179006" y="203239"/>
                  </a:lnTo>
                  <a:lnTo>
                    <a:pt x="171994" y="221192"/>
                  </a:lnTo>
                  <a:lnTo>
                    <a:pt x="157960" y="233850"/>
                  </a:lnTo>
                  <a:lnTo>
                    <a:pt x="138854" y="242206"/>
                  </a:lnTo>
                  <a:lnTo>
                    <a:pt x="102959" y="245740"/>
                  </a:lnTo>
                  <a:lnTo>
                    <a:pt x="80485" y="242421"/>
                  </a:lnTo>
                  <a:lnTo>
                    <a:pt x="61917" y="233927"/>
                  </a:lnTo>
                  <a:lnTo>
                    <a:pt x="26706" y="206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559461" y="393765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7236" y="27556"/>
                  </a:lnTo>
                  <a:lnTo>
                    <a:pt x="12997" y="8065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580518" y="384290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654218" y="3865631"/>
              <a:ext cx="242156" cy="211251"/>
            </a:xfrm>
            <a:custGeom>
              <a:avLst/>
              <a:gdLst/>
              <a:ahLst/>
              <a:cxnLst/>
              <a:rect l="0" t="0" r="0" b="0"/>
              <a:pathLst>
                <a:path w="242156" h="211251">
                  <a:moveTo>
                    <a:pt x="0" y="82555"/>
                  </a:moveTo>
                  <a:lnTo>
                    <a:pt x="17958" y="144836"/>
                  </a:lnTo>
                  <a:lnTo>
                    <a:pt x="35149" y="207162"/>
                  </a:lnTo>
                  <a:lnTo>
                    <a:pt x="36300" y="211250"/>
                  </a:lnTo>
                  <a:lnTo>
                    <a:pt x="34460" y="206433"/>
                  </a:lnTo>
                  <a:lnTo>
                    <a:pt x="28844" y="153619"/>
                  </a:lnTo>
                  <a:lnTo>
                    <a:pt x="22595" y="99582"/>
                  </a:lnTo>
                  <a:lnTo>
                    <a:pt x="16045" y="41297"/>
                  </a:lnTo>
                  <a:lnTo>
                    <a:pt x="17716" y="30483"/>
                  </a:lnTo>
                  <a:lnTo>
                    <a:pt x="23509" y="25614"/>
                  </a:lnTo>
                  <a:lnTo>
                    <a:pt x="32050" y="24707"/>
                  </a:lnTo>
                  <a:lnTo>
                    <a:pt x="51679" y="29939"/>
                  </a:lnTo>
                  <a:lnTo>
                    <a:pt x="68202" y="40063"/>
                  </a:lnTo>
                  <a:lnTo>
                    <a:pt x="90658" y="64505"/>
                  </a:lnTo>
                  <a:lnTo>
                    <a:pt x="106540" y="93975"/>
                  </a:lnTo>
                  <a:lnTo>
                    <a:pt x="109630" y="94848"/>
                  </a:lnTo>
                  <a:lnTo>
                    <a:pt x="111691" y="89580"/>
                  </a:lnTo>
                  <a:lnTo>
                    <a:pt x="116440" y="32744"/>
                  </a:lnTo>
                  <a:lnTo>
                    <a:pt x="121161" y="10114"/>
                  </a:lnTo>
                  <a:lnTo>
                    <a:pt x="127567" y="3845"/>
                  </a:lnTo>
                  <a:lnTo>
                    <a:pt x="136517" y="836"/>
                  </a:lnTo>
                  <a:lnTo>
                    <a:pt x="147163" y="0"/>
                  </a:lnTo>
                  <a:lnTo>
                    <a:pt x="165231" y="5310"/>
                  </a:lnTo>
                  <a:lnTo>
                    <a:pt x="173325" y="10001"/>
                  </a:lnTo>
                  <a:lnTo>
                    <a:pt x="185437" y="24573"/>
                  </a:lnTo>
                  <a:lnTo>
                    <a:pt x="212589" y="73880"/>
                  </a:lnTo>
                  <a:lnTo>
                    <a:pt x="225566" y="133824"/>
                  </a:lnTo>
                  <a:lnTo>
                    <a:pt x="239162" y="186634"/>
                  </a:lnTo>
                  <a:lnTo>
                    <a:pt x="242155" y="198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949015" y="3885015"/>
              <a:ext cx="21059" cy="147400"/>
            </a:xfrm>
            <a:custGeom>
              <a:avLst/>
              <a:gdLst/>
              <a:ahLst/>
              <a:cxnLst/>
              <a:rect l="0" t="0" r="0" b="0"/>
              <a:pathLst>
                <a:path w="21059" h="147400">
                  <a:moveTo>
                    <a:pt x="0" y="0"/>
                  </a:moveTo>
                  <a:lnTo>
                    <a:pt x="0" y="58617"/>
                  </a:lnTo>
                  <a:lnTo>
                    <a:pt x="11454" y="115214"/>
                  </a:lnTo>
                  <a:lnTo>
                    <a:pt x="2105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949015" y="368497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043772" y="3579689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58616"/>
                  </a:lnTo>
                  <a:lnTo>
                    <a:pt x="8333" y="118333"/>
                  </a:lnTo>
                  <a:lnTo>
                    <a:pt x="17475" y="179099"/>
                  </a:lnTo>
                  <a:lnTo>
                    <a:pt x="26174" y="240553"/>
                  </a:lnTo>
                  <a:lnTo>
                    <a:pt x="29982" y="290034"/>
                  </a:lnTo>
                  <a:lnTo>
                    <a:pt x="32438" y="351655"/>
                  </a:lnTo>
                  <a:lnTo>
                    <a:pt x="39856" y="401955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144857" y="3864998"/>
              <a:ext cx="193714" cy="197200"/>
            </a:xfrm>
            <a:custGeom>
              <a:avLst/>
              <a:gdLst/>
              <a:ahLst/>
              <a:cxnLst/>
              <a:rect l="0" t="0" r="0" b="0"/>
              <a:pathLst>
                <a:path w="193714" h="197200">
                  <a:moveTo>
                    <a:pt x="67371" y="146359"/>
                  </a:moveTo>
                  <a:lnTo>
                    <a:pt x="78550" y="135181"/>
                  </a:lnTo>
                  <a:lnTo>
                    <a:pt x="91091" y="105872"/>
                  </a:lnTo>
                  <a:lnTo>
                    <a:pt x="91037" y="61963"/>
                  </a:lnTo>
                  <a:lnTo>
                    <a:pt x="78023" y="23087"/>
                  </a:lnTo>
                  <a:lnTo>
                    <a:pt x="62747" y="6564"/>
                  </a:lnTo>
                  <a:lnTo>
                    <a:pt x="53760" y="520"/>
                  </a:lnTo>
                  <a:lnTo>
                    <a:pt x="45429" y="0"/>
                  </a:lnTo>
                  <a:lnTo>
                    <a:pt x="37535" y="3163"/>
                  </a:lnTo>
                  <a:lnTo>
                    <a:pt x="29933" y="8781"/>
                  </a:lnTo>
                  <a:lnTo>
                    <a:pt x="18367" y="24382"/>
                  </a:lnTo>
                  <a:lnTo>
                    <a:pt x="5278" y="59135"/>
                  </a:lnTo>
                  <a:lnTo>
                    <a:pt x="0" y="87706"/>
                  </a:lnTo>
                  <a:lnTo>
                    <a:pt x="9006" y="151157"/>
                  </a:lnTo>
                  <a:lnTo>
                    <a:pt x="24211" y="186776"/>
                  </a:lnTo>
                  <a:lnTo>
                    <a:pt x="31579" y="193191"/>
                  </a:lnTo>
                  <a:lnTo>
                    <a:pt x="40000" y="196297"/>
                  </a:lnTo>
                  <a:lnTo>
                    <a:pt x="49125" y="197199"/>
                  </a:lnTo>
                  <a:lnTo>
                    <a:pt x="57546" y="194290"/>
                  </a:lnTo>
                  <a:lnTo>
                    <a:pt x="95078" y="160470"/>
                  </a:lnTo>
                  <a:lnTo>
                    <a:pt x="103082" y="140152"/>
                  </a:lnTo>
                  <a:lnTo>
                    <a:pt x="109812" y="83541"/>
                  </a:lnTo>
                  <a:lnTo>
                    <a:pt x="112043" y="83423"/>
                  </a:lnTo>
                  <a:lnTo>
                    <a:pt x="117641" y="92651"/>
                  </a:lnTo>
                  <a:lnTo>
                    <a:pt x="139791" y="137077"/>
                  </a:lnTo>
                  <a:lnTo>
                    <a:pt x="155710" y="151202"/>
                  </a:lnTo>
                  <a:lnTo>
                    <a:pt x="172144" y="159040"/>
                  </a:lnTo>
                  <a:lnTo>
                    <a:pt x="178164" y="159493"/>
                  </a:lnTo>
                  <a:lnTo>
                    <a:pt x="193713" y="156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321975" y="3790259"/>
              <a:ext cx="163995" cy="255960"/>
            </a:xfrm>
            <a:custGeom>
              <a:avLst/>
              <a:gdLst/>
              <a:ahLst/>
              <a:cxnLst/>
              <a:rect l="0" t="0" r="0" b="0"/>
              <a:pathLst>
                <a:path w="163995" h="255960">
                  <a:moveTo>
                    <a:pt x="6067" y="136870"/>
                  </a:moveTo>
                  <a:lnTo>
                    <a:pt x="0" y="118673"/>
                  </a:lnTo>
                  <a:lnTo>
                    <a:pt x="17061" y="172975"/>
                  </a:lnTo>
                  <a:lnTo>
                    <a:pt x="34204" y="230835"/>
                  </a:lnTo>
                  <a:lnTo>
                    <a:pt x="42350" y="255959"/>
                  </a:lnTo>
                  <a:lnTo>
                    <a:pt x="26576" y="197460"/>
                  </a:lnTo>
                  <a:lnTo>
                    <a:pt x="12977" y="143379"/>
                  </a:lnTo>
                  <a:lnTo>
                    <a:pt x="8114" y="101624"/>
                  </a:lnTo>
                  <a:lnTo>
                    <a:pt x="13215" y="79871"/>
                  </a:lnTo>
                  <a:lnTo>
                    <a:pt x="24451" y="62405"/>
                  </a:lnTo>
                  <a:lnTo>
                    <a:pt x="50508" y="40587"/>
                  </a:lnTo>
                  <a:lnTo>
                    <a:pt x="111555" y="14520"/>
                  </a:lnTo>
                  <a:lnTo>
                    <a:pt x="1639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721901" y="3744883"/>
              <a:ext cx="213915" cy="263282"/>
            </a:xfrm>
            <a:custGeom>
              <a:avLst/>
              <a:gdLst/>
              <a:ahLst/>
              <a:cxnLst/>
              <a:rect l="0" t="0" r="0" b="0"/>
              <a:pathLst>
                <a:path w="213915" h="263282">
                  <a:moveTo>
                    <a:pt x="111508" y="34847"/>
                  </a:moveTo>
                  <a:lnTo>
                    <a:pt x="105919" y="18080"/>
                  </a:lnTo>
                  <a:lnTo>
                    <a:pt x="93816" y="6728"/>
                  </a:lnTo>
                  <a:lnTo>
                    <a:pt x="85676" y="2063"/>
                  </a:lnTo>
                  <a:lnTo>
                    <a:pt x="67271" y="0"/>
                  </a:lnTo>
                  <a:lnTo>
                    <a:pt x="48564" y="4152"/>
                  </a:lnTo>
                  <a:lnTo>
                    <a:pt x="32451" y="13796"/>
                  </a:lnTo>
                  <a:lnTo>
                    <a:pt x="10225" y="37969"/>
                  </a:lnTo>
                  <a:lnTo>
                    <a:pt x="2152" y="60411"/>
                  </a:lnTo>
                  <a:lnTo>
                    <a:pt x="0" y="72947"/>
                  </a:lnTo>
                  <a:lnTo>
                    <a:pt x="3847" y="93115"/>
                  </a:lnTo>
                  <a:lnTo>
                    <a:pt x="8149" y="101768"/>
                  </a:lnTo>
                  <a:lnTo>
                    <a:pt x="15696" y="107537"/>
                  </a:lnTo>
                  <a:lnTo>
                    <a:pt x="36560" y="113947"/>
                  </a:lnTo>
                  <a:lnTo>
                    <a:pt x="69025" y="111967"/>
                  </a:lnTo>
                  <a:lnTo>
                    <a:pt x="111435" y="103157"/>
                  </a:lnTo>
                  <a:lnTo>
                    <a:pt x="164141" y="113195"/>
                  </a:lnTo>
                  <a:lnTo>
                    <a:pt x="182084" y="125821"/>
                  </a:lnTo>
                  <a:lnTo>
                    <a:pt x="196687" y="144300"/>
                  </a:lnTo>
                  <a:lnTo>
                    <a:pt x="210316" y="181011"/>
                  </a:lnTo>
                  <a:lnTo>
                    <a:pt x="213914" y="207824"/>
                  </a:lnTo>
                  <a:lnTo>
                    <a:pt x="209274" y="229099"/>
                  </a:lnTo>
                  <a:lnTo>
                    <a:pt x="204761" y="238048"/>
                  </a:lnTo>
                  <a:lnTo>
                    <a:pt x="187269" y="251111"/>
                  </a:lnTo>
                  <a:lnTo>
                    <a:pt x="163897" y="259646"/>
                  </a:lnTo>
                  <a:lnTo>
                    <a:pt x="125601" y="263281"/>
                  </a:lnTo>
                  <a:lnTo>
                    <a:pt x="102564" y="259986"/>
                  </a:lnTo>
                  <a:lnTo>
                    <a:pt x="83746" y="251502"/>
                  </a:lnTo>
                  <a:lnTo>
                    <a:pt x="48337" y="2243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963383" y="3809845"/>
              <a:ext cx="154297" cy="193356"/>
            </a:xfrm>
            <a:custGeom>
              <a:avLst/>
              <a:gdLst/>
              <a:ahLst/>
              <a:cxnLst/>
              <a:rect l="0" t="0" r="0" b="0"/>
              <a:pathLst>
                <a:path w="154297" h="193356">
                  <a:moveTo>
                    <a:pt x="6898" y="138341"/>
                  </a:moveTo>
                  <a:lnTo>
                    <a:pt x="66838" y="119213"/>
                  </a:lnTo>
                  <a:lnTo>
                    <a:pt x="84621" y="108003"/>
                  </a:lnTo>
                  <a:lnTo>
                    <a:pt x="97203" y="92102"/>
                  </a:lnTo>
                  <a:lnTo>
                    <a:pt x="102196" y="82949"/>
                  </a:lnTo>
                  <a:lnTo>
                    <a:pt x="104625" y="60300"/>
                  </a:lnTo>
                  <a:lnTo>
                    <a:pt x="100635" y="36976"/>
                  </a:lnTo>
                  <a:lnTo>
                    <a:pt x="91062" y="18810"/>
                  </a:lnTo>
                  <a:lnTo>
                    <a:pt x="75890" y="6058"/>
                  </a:lnTo>
                  <a:lnTo>
                    <a:pt x="66930" y="1019"/>
                  </a:lnTo>
                  <a:lnTo>
                    <a:pt x="57448" y="0"/>
                  </a:lnTo>
                  <a:lnTo>
                    <a:pt x="37553" y="5107"/>
                  </a:lnTo>
                  <a:lnTo>
                    <a:pt x="23252" y="18294"/>
                  </a:lnTo>
                  <a:lnTo>
                    <a:pt x="8624" y="48569"/>
                  </a:lnTo>
                  <a:lnTo>
                    <a:pt x="0" y="87176"/>
                  </a:lnTo>
                  <a:lnTo>
                    <a:pt x="564" y="125131"/>
                  </a:lnTo>
                  <a:lnTo>
                    <a:pt x="6422" y="147678"/>
                  </a:lnTo>
                  <a:lnTo>
                    <a:pt x="16825" y="169397"/>
                  </a:lnTo>
                  <a:lnTo>
                    <a:pt x="32367" y="184509"/>
                  </a:lnTo>
                  <a:lnTo>
                    <a:pt x="41425" y="190177"/>
                  </a:lnTo>
                  <a:lnTo>
                    <a:pt x="60847" y="193355"/>
                  </a:lnTo>
                  <a:lnTo>
                    <a:pt x="101912" y="185863"/>
                  </a:lnTo>
                  <a:lnTo>
                    <a:pt x="154296" y="148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107151" y="3569160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52051"/>
                  </a:lnTo>
                  <a:lnTo>
                    <a:pt x="0" y="101991"/>
                  </a:lnTo>
                  <a:lnTo>
                    <a:pt x="5589" y="160786"/>
                  </a:lnTo>
                  <a:lnTo>
                    <a:pt x="16788" y="217461"/>
                  </a:lnTo>
                  <a:lnTo>
                    <a:pt x="23334" y="273716"/>
                  </a:lnTo>
                  <a:lnTo>
                    <a:pt x="29955" y="335477"/>
                  </a:lnTo>
                  <a:lnTo>
                    <a:pt x="39704" y="392269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980808" y="3737616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188012" y="8334"/>
                  </a:lnTo>
                  <a:lnTo>
                    <a:pt x="126361" y="18645"/>
                  </a:lnTo>
                  <a:lnTo>
                    <a:pt x="73010" y="28683"/>
                  </a:lnTo>
                  <a:lnTo>
                    <a:pt x="10223" y="3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222964" y="3784670"/>
              <a:ext cx="168995" cy="211584"/>
            </a:xfrm>
            <a:custGeom>
              <a:avLst/>
              <a:gdLst/>
              <a:ahLst/>
              <a:cxnLst/>
              <a:rect l="0" t="0" r="0" b="0"/>
              <a:pathLst>
                <a:path w="168995" h="211584">
                  <a:moveTo>
                    <a:pt x="136870" y="5589"/>
                  </a:moveTo>
                  <a:lnTo>
                    <a:pt x="120102" y="0"/>
                  </a:lnTo>
                  <a:lnTo>
                    <a:pt x="87318" y="2113"/>
                  </a:lnTo>
                  <a:lnTo>
                    <a:pt x="67664" y="10283"/>
                  </a:lnTo>
                  <a:lnTo>
                    <a:pt x="35982" y="34592"/>
                  </a:lnTo>
                  <a:lnTo>
                    <a:pt x="27690" y="54354"/>
                  </a:lnTo>
                  <a:lnTo>
                    <a:pt x="25479" y="66175"/>
                  </a:lnTo>
                  <a:lnTo>
                    <a:pt x="27514" y="76395"/>
                  </a:lnTo>
                  <a:lnTo>
                    <a:pt x="39134" y="93990"/>
                  </a:lnTo>
                  <a:lnTo>
                    <a:pt x="62237" y="103370"/>
                  </a:lnTo>
                  <a:lnTo>
                    <a:pt x="113549" y="114981"/>
                  </a:lnTo>
                  <a:lnTo>
                    <a:pt x="141139" y="130678"/>
                  </a:lnTo>
                  <a:lnTo>
                    <a:pt x="164132" y="150147"/>
                  </a:lnTo>
                  <a:lnTo>
                    <a:pt x="167913" y="158113"/>
                  </a:lnTo>
                  <a:lnTo>
                    <a:pt x="168994" y="176323"/>
                  </a:lnTo>
                  <a:lnTo>
                    <a:pt x="162456" y="192994"/>
                  </a:lnTo>
                  <a:lnTo>
                    <a:pt x="157437" y="200716"/>
                  </a:lnTo>
                  <a:lnTo>
                    <a:pt x="149411" y="205863"/>
                  </a:lnTo>
                  <a:lnTo>
                    <a:pt x="128016" y="211583"/>
                  </a:lnTo>
                  <a:lnTo>
                    <a:pt x="77323" y="206849"/>
                  </a:lnTo>
                  <a:lnTo>
                    <a:pt x="14356" y="187882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598049" y="3860045"/>
              <a:ext cx="158786" cy="207693"/>
            </a:xfrm>
            <a:custGeom>
              <a:avLst/>
              <a:gdLst/>
              <a:ahLst/>
              <a:cxnLst/>
              <a:rect l="0" t="0" r="0" b="0"/>
              <a:pathLst>
                <a:path w="158786" h="207693">
                  <a:moveTo>
                    <a:pt x="130282" y="24970"/>
                  </a:moveTo>
                  <a:lnTo>
                    <a:pt x="86320" y="1251"/>
                  </a:lnTo>
                  <a:lnTo>
                    <a:pt x="66290" y="0"/>
                  </a:lnTo>
                  <a:lnTo>
                    <a:pt x="46859" y="4514"/>
                  </a:lnTo>
                  <a:lnTo>
                    <a:pt x="30424" y="14319"/>
                  </a:lnTo>
                  <a:lnTo>
                    <a:pt x="18440" y="29595"/>
                  </a:lnTo>
                  <a:lnTo>
                    <a:pt x="1216" y="73587"/>
                  </a:lnTo>
                  <a:lnTo>
                    <a:pt x="0" y="96880"/>
                  </a:lnTo>
                  <a:lnTo>
                    <a:pt x="4529" y="118931"/>
                  </a:lnTo>
                  <a:lnTo>
                    <a:pt x="27429" y="172264"/>
                  </a:lnTo>
                  <a:lnTo>
                    <a:pt x="41286" y="187140"/>
                  </a:lnTo>
                  <a:lnTo>
                    <a:pt x="78778" y="206223"/>
                  </a:lnTo>
                  <a:lnTo>
                    <a:pt x="99203" y="207692"/>
                  </a:lnTo>
                  <a:lnTo>
                    <a:pt x="118809" y="203276"/>
                  </a:lnTo>
                  <a:lnTo>
                    <a:pt x="135322" y="193514"/>
                  </a:lnTo>
                  <a:lnTo>
                    <a:pt x="147340" y="178258"/>
                  </a:lnTo>
                  <a:lnTo>
                    <a:pt x="155411" y="158609"/>
                  </a:lnTo>
                  <a:lnTo>
                    <a:pt x="158785" y="120069"/>
                  </a:lnTo>
                  <a:lnTo>
                    <a:pt x="151726" y="74465"/>
                  </a:lnTo>
                  <a:lnTo>
                    <a:pt x="135336" y="38855"/>
                  </a:lnTo>
                  <a:lnTo>
                    <a:pt x="109225" y="3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782616" y="3599446"/>
              <a:ext cx="103644" cy="454026"/>
            </a:xfrm>
            <a:custGeom>
              <a:avLst/>
              <a:gdLst/>
              <a:ahLst/>
              <a:cxnLst/>
              <a:rect l="0" t="0" r="0" b="0"/>
              <a:pathLst>
                <a:path w="103644" h="454026">
                  <a:moveTo>
                    <a:pt x="51000" y="454025"/>
                  </a:moveTo>
                  <a:lnTo>
                    <a:pt x="51000" y="395408"/>
                  </a:lnTo>
                  <a:lnTo>
                    <a:pt x="42667" y="332572"/>
                  </a:lnTo>
                  <a:lnTo>
                    <a:pt x="35317" y="272497"/>
                  </a:lnTo>
                  <a:lnTo>
                    <a:pt x="25946" y="224114"/>
                  </a:lnTo>
                  <a:lnTo>
                    <a:pt x="13469" y="163769"/>
                  </a:lnTo>
                  <a:lnTo>
                    <a:pt x="6672" y="106789"/>
                  </a:lnTo>
                  <a:lnTo>
                    <a:pt x="0" y="50473"/>
                  </a:lnTo>
                  <a:lnTo>
                    <a:pt x="5326" y="28614"/>
                  </a:lnTo>
                  <a:lnTo>
                    <a:pt x="10022" y="19509"/>
                  </a:lnTo>
                  <a:lnTo>
                    <a:pt x="24599" y="6273"/>
                  </a:lnTo>
                  <a:lnTo>
                    <a:pt x="33399" y="1106"/>
                  </a:lnTo>
                  <a:lnTo>
                    <a:pt x="41606" y="0"/>
                  </a:lnTo>
                  <a:lnTo>
                    <a:pt x="56964" y="5012"/>
                  </a:lnTo>
                  <a:lnTo>
                    <a:pt x="103643" y="32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707274" y="3790259"/>
              <a:ext cx="157929" cy="47704"/>
            </a:xfrm>
            <a:custGeom>
              <a:avLst/>
              <a:gdLst/>
              <a:ahLst/>
              <a:cxnLst/>
              <a:rect l="0" t="0" r="0" b="0"/>
              <a:pathLst>
                <a:path w="157929" h="47704">
                  <a:moveTo>
                    <a:pt x="157928" y="42114"/>
                  </a:moveTo>
                  <a:lnTo>
                    <a:pt x="141160" y="47703"/>
                  </a:lnTo>
                  <a:lnTo>
                    <a:pt x="123570" y="44208"/>
                  </a:lnTo>
                  <a:lnTo>
                    <a:pt x="64929" y="23672"/>
                  </a:lnTo>
                  <a:lnTo>
                    <a:pt x="19542" y="53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1391014" y="4274294"/>
            <a:ext cx="704158" cy="620103"/>
            <a:chOff x="1391014" y="4274294"/>
            <a:chExt cx="704158" cy="620103"/>
          </a:xfrm>
        </p:grpSpPr>
        <p:sp>
          <p:nvSpPr>
            <p:cNvPr id="142" name="Freeform 141"/>
            <p:cNvSpPr/>
            <p:nvPr/>
          </p:nvSpPr>
          <p:spPr>
            <a:xfrm>
              <a:off x="1391014" y="4274294"/>
              <a:ext cx="177733" cy="620103"/>
            </a:xfrm>
            <a:custGeom>
              <a:avLst/>
              <a:gdLst/>
              <a:ahLst/>
              <a:cxnLst/>
              <a:rect l="0" t="0" r="0" b="0"/>
              <a:pathLst>
                <a:path w="177733" h="620103">
                  <a:moveTo>
                    <a:pt x="93504" y="421415"/>
                  </a:moveTo>
                  <a:lnTo>
                    <a:pt x="78849" y="377453"/>
                  </a:lnTo>
                  <a:lnTo>
                    <a:pt x="65934" y="363662"/>
                  </a:lnTo>
                  <a:lnTo>
                    <a:pt x="57576" y="358346"/>
                  </a:lnTo>
                  <a:lnTo>
                    <a:pt x="49665" y="357143"/>
                  </a:lnTo>
                  <a:lnTo>
                    <a:pt x="42051" y="358680"/>
                  </a:lnTo>
                  <a:lnTo>
                    <a:pt x="34635" y="362044"/>
                  </a:lnTo>
                  <a:lnTo>
                    <a:pt x="13020" y="383547"/>
                  </a:lnTo>
                  <a:lnTo>
                    <a:pt x="5091" y="408485"/>
                  </a:lnTo>
                  <a:lnTo>
                    <a:pt x="0" y="466565"/>
                  </a:lnTo>
                  <a:lnTo>
                    <a:pt x="165" y="521927"/>
                  </a:lnTo>
                  <a:lnTo>
                    <a:pt x="13434" y="578714"/>
                  </a:lnTo>
                  <a:lnTo>
                    <a:pt x="23506" y="610742"/>
                  </a:lnTo>
                  <a:lnTo>
                    <a:pt x="29291" y="616653"/>
                  </a:lnTo>
                  <a:lnTo>
                    <a:pt x="36657" y="619424"/>
                  </a:lnTo>
                  <a:lnTo>
                    <a:pt x="45078" y="620102"/>
                  </a:lnTo>
                  <a:lnTo>
                    <a:pt x="53031" y="617044"/>
                  </a:lnTo>
                  <a:lnTo>
                    <a:pt x="68107" y="604288"/>
                  </a:lnTo>
                  <a:lnTo>
                    <a:pt x="84159" y="571786"/>
                  </a:lnTo>
                  <a:lnTo>
                    <a:pt x="100063" y="517712"/>
                  </a:lnTo>
                  <a:lnTo>
                    <a:pt x="109745" y="468925"/>
                  </a:lnTo>
                  <a:lnTo>
                    <a:pt x="113134" y="416255"/>
                  </a:lnTo>
                  <a:lnTo>
                    <a:pt x="114138" y="355546"/>
                  </a:lnTo>
                  <a:lnTo>
                    <a:pt x="114373" y="309862"/>
                  </a:lnTo>
                  <a:lnTo>
                    <a:pt x="114477" y="265381"/>
                  </a:lnTo>
                  <a:lnTo>
                    <a:pt x="111416" y="207117"/>
                  </a:lnTo>
                  <a:lnTo>
                    <a:pt x="106220" y="153979"/>
                  </a:lnTo>
                  <a:lnTo>
                    <a:pt x="98441" y="96900"/>
                  </a:lnTo>
                  <a:lnTo>
                    <a:pt x="80441" y="36390"/>
                  </a:lnTo>
                  <a:lnTo>
                    <a:pt x="69226" y="1617"/>
                  </a:lnTo>
                  <a:lnTo>
                    <a:pt x="66790" y="0"/>
                  </a:lnTo>
                  <a:lnTo>
                    <a:pt x="64084" y="13802"/>
                  </a:lnTo>
                  <a:lnTo>
                    <a:pt x="63516" y="60746"/>
                  </a:lnTo>
                  <a:lnTo>
                    <a:pt x="70336" y="111266"/>
                  </a:lnTo>
                  <a:lnTo>
                    <a:pt x="77619" y="165699"/>
                  </a:lnTo>
                  <a:lnTo>
                    <a:pt x="86977" y="216186"/>
                  </a:lnTo>
                  <a:lnTo>
                    <a:pt x="97159" y="275599"/>
                  </a:lnTo>
                  <a:lnTo>
                    <a:pt x="107585" y="337656"/>
                  </a:lnTo>
                  <a:lnTo>
                    <a:pt x="121588" y="398631"/>
                  </a:lnTo>
                  <a:lnTo>
                    <a:pt x="135619" y="461455"/>
                  </a:lnTo>
                  <a:lnTo>
                    <a:pt x="149266" y="501909"/>
                  </a:lnTo>
                  <a:lnTo>
                    <a:pt x="177732" y="558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591184" y="4642372"/>
              <a:ext cx="209190" cy="199357"/>
            </a:xfrm>
            <a:custGeom>
              <a:avLst/>
              <a:gdLst/>
              <a:ahLst/>
              <a:cxnLst/>
              <a:rect l="0" t="0" r="0" b="0"/>
              <a:pathLst>
                <a:path w="209190" h="199357">
                  <a:moveTo>
                    <a:pt x="103904" y="137566"/>
                  </a:moveTo>
                  <a:lnTo>
                    <a:pt x="98314" y="78949"/>
                  </a:lnTo>
                  <a:lnTo>
                    <a:pt x="89249" y="44158"/>
                  </a:lnTo>
                  <a:lnTo>
                    <a:pt x="76334" y="25471"/>
                  </a:lnTo>
                  <a:lnTo>
                    <a:pt x="58895" y="10537"/>
                  </a:lnTo>
                  <a:lnTo>
                    <a:pt x="39446" y="0"/>
                  </a:lnTo>
                  <a:lnTo>
                    <a:pt x="30516" y="232"/>
                  </a:lnTo>
                  <a:lnTo>
                    <a:pt x="22224" y="3895"/>
                  </a:lnTo>
                  <a:lnTo>
                    <a:pt x="14355" y="9848"/>
                  </a:lnTo>
                  <a:lnTo>
                    <a:pt x="5613" y="28940"/>
                  </a:lnTo>
                  <a:lnTo>
                    <a:pt x="0" y="84913"/>
                  </a:lnTo>
                  <a:lnTo>
                    <a:pt x="10254" y="146706"/>
                  </a:lnTo>
                  <a:lnTo>
                    <a:pt x="23404" y="189934"/>
                  </a:lnTo>
                  <a:lnTo>
                    <a:pt x="30350" y="195874"/>
                  </a:lnTo>
                  <a:lnTo>
                    <a:pt x="39660" y="198665"/>
                  </a:lnTo>
                  <a:lnTo>
                    <a:pt x="50546" y="199356"/>
                  </a:lnTo>
                  <a:lnTo>
                    <a:pt x="60143" y="195136"/>
                  </a:lnTo>
                  <a:lnTo>
                    <a:pt x="77045" y="177970"/>
                  </a:lnTo>
                  <a:lnTo>
                    <a:pt x="86117" y="154743"/>
                  </a:lnTo>
                  <a:lnTo>
                    <a:pt x="93589" y="97280"/>
                  </a:lnTo>
                  <a:lnTo>
                    <a:pt x="95857" y="99011"/>
                  </a:lnTo>
                  <a:lnTo>
                    <a:pt x="119655" y="138251"/>
                  </a:lnTo>
                  <a:lnTo>
                    <a:pt x="153262" y="175798"/>
                  </a:lnTo>
                  <a:lnTo>
                    <a:pt x="161376" y="179432"/>
                  </a:lnTo>
                  <a:lnTo>
                    <a:pt x="209189" y="1796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810901" y="4379855"/>
              <a:ext cx="42115" cy="494840"/>
            </a:xfrm>
            <a:custGeom>
              <a:avLst/>
              <a:gdLst/>
              <a:ahLst/>
              <a:cxnLst/>
              <a:rect l="0" t="0" r="0" b="0"/>
              <a:pathLst>
                <a:path w="42115" h="494840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9065" y="158393"/>
                  </a:lnTo>
                  <a:lnTo>
                    <a:pt x="15684" y="210058"/>
                  </a:lnTo>
                  <a:lnTo>
                    <a:pt x="19996" y="272946"/>
                  </a:lnTo>
                  <a:lnTo>
                    <a:pt x="21912" y="333816"/>
                  </a:lnTo>
                  <a:lnTo>
                    <a:pt x="28200" y="384218"/>
                  </a:lnTo>
                  <a:lnTo>
                    <a:pt x="31752" y="434506"/>
                  </a:lnTo>
                  <a:lnTo>
                    <a:pt x="42114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642445" y="4548311"/>
              <a:ext cx="305328" cy="10529"/>
            </a:xfrm>
            <a:custGeom>
              <a:avLst/>
              <a:gdLst/>
              <a:ahLst/>
              <a:cxnLst/>
              <a:rect l="0" t="0" r="0" b="0"/>
              <a:pathLst>
                <a:path w="305328" h="10529">
                  <a:moveTo>
                    <a:pt x="305327" y="10528"/>
                  </a:moveTo>
                  <a:lnTo>
                    <a:pt x="256396" y="2195"/>
                  </a:lnTo>
                  <a:lnTo>
                    <a:pt x="208550" y="650"/>
                  </a:lnTo>
                  <a:lnTo>
                    <a:pt x="157329" y="192"/>
                  </a:lnTo>
                  <a:lnTo>
                    <a:pt x="105108" y="57"/>
                  </a:lnTo>
                  <a:lnTo>
                    <a:pt x="52590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927639" y="4574133"/>
              <a:ext cx="167533" cy="258448"/>
            </a:xfrm>
            <a:custGeom>
              <a:avLst/>
              <a:gdLst/>
              <a:ahLst/>
              <a:cxnLst/>
              <a:rect l="0" t="0" r="0" b="0"/>
              <a:pathLst>
                <a:path w="167533" h="258448">
                  <a:moveTo>
                    <a:pt x="93832" y="121576"/>
                  </a:moveTo>
                  <a:lnTo>
                    <a:pt x="90712" y="78885"/>
                  </a:lnTo>
                  <a:lnTo>
                    <a:pt x="79260" y="47706"/>
                  </a:lnTo>
                  <a:lnTo>
                    <a:pt x="54429" y="11318"/>
                  </a:lnTo>
                  <a:lnTo>
                    <a:pt x="34595" y="2383"/>
                  </a:lnTo>
                  <a:lnTo>
                    <a:pt x="22755" y="0"/>
                  </a:lnTo>
                  <a:lnTo>
                    <a:pt x="14862" y="3091"/>
                  </a:lnTo>
                  <a:lnTo>
                    <a:pt x="9600" y="9831"/>
                  </a:lnTo>
                  <a:lnTo>
                    <a:pt x="3753" y="30968"/>
                  </a:lnTo>
                  <a:lnTo>
                    <a:pt x="0" y="89078"/>
                  </a:lnTo>
                  <a:lnTo>
                    <a:pt x="4847" y="145962"/>
                  </a:lnTo>
                  <a:lnTo>
                    <a:pt x="20430" y="207976"/>
                  </a:lnTo>
                  <a:lnTo>
                    <a:pt x="28454" y="232506"/>
                  </a:lnTo>
                  <a:lnTo>
                    <a:pt x="39819" y="251207"/>
                  </a:lnTo>
                  <a:lnTo>
                    <a:pt x="47295" y="255960"/>
                  </a:lnTo>
                  <a:lnTo>
                    <a:pt x="64960" y="258122"/>
                  </a:lnTo>
                  <a:lnTo>
                    <a:pt x="72244" y="254721"/>
                  </a:lnTo>
                  <a:lnTo>
                    <a:pt x="83458" y="241583"/>
                  </a:lnTo>
                  <a:lnTo>
                    <a:pt x="96347" y="203277"/>
                  </a:lnTo>
                  <a:lnTo>
                    <a:pt x="96397" y="154883"/>
                  </a:lnTo>
                  <a:lnTo>
                    <a:pt x="89003" y="103499"/>
                  </a:lnTo>
                  <a:lnTo>
                    <a:pt x="78364" y="58734"/>
                  </a:lnTo>
                  <a:lnTo>
                    <a:pt x="91121" y="110648"/>
                  </a:lnTo>
                  <a:lnTo>
                    <a:pt x="107638" y="164305"/>
                  </a:lnTo>
                  <a:lnTo>
                    <a:pt x="139887" y="224386"/>
                  </a:lnTo>
                  <a:lnTo>
                    <a:pt x="167532" y="258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66012" y="203054"/>
            <a:ext cx="1344849" cy="512884"/>
            <a:chOff x="266012" y="203054"/>
            <a:chExt cx="1344849" cy="512884"/>
          </a:xfrm>
        </p:grpSpPr>
        <p:sp>
          <p:nvSpPr>
            <p:cNvPr id="2" name="Freeform 1"/>
            <p:cNvSpPr/>
            <p:nvPr/>
          </p:nvSpPr>
          <p:spPr>
            <a:xfrm>
              <a:off x="266012" y="203054"/>
              <a:ext cx="264404" cy="432592"/>
            </a:xfrm>
            <a:custGeom>
              <a:avLst/>
              <a:gdLst/>
              <a:ahLst/>
              <a:cxnLst/>
              <a:rect l="0" t="0" r="0" b="0"/>
              <a:pathLst>
                <a:path w="264404" h="432592">
                  <a:moveTo>
                    <a:pt x="197241" y="39101"/>
                  </a:moveTo>
                  <a:lnTo>
                    <a:pt x="186063" y="22333"/>
                  </a:lnTo>
                  <a:lnTo>
                    <a:pt x="168097" y="10982"/>
                  </a:lnTo>
                  <a:lnTo>
                    <a:pt x="144514" y="3207"/>
                  </a:lnTo>
                  <a:lnTo>
                    <a:pt x="104929" y="0"/>
                  </a:lnTo>
                  <a:lnTo>
                    <a:pt x="65905" y="7108"/>
                  </a:lnTo>
                  <a:lnTo>
                    <a:pt x="46843" y="17473"/>
                  </a:lnTo>
                  <a:lnTo>
                    <a:pt x="22957" y="42051"/>
                  </a:lnTo>
                  <a:lnTo>
                    <a:pt x="6652" y="71561"/>
                  </a:lnTo>
                  <a:lnTo>
                    <a:pt x="0" y="108120"/>
                  </a:lnTo>
                  <a:lnTo>
                    <a:pt x="4684" y="131777"/>
                  </a:lnTo>
                  <a:lnTo>
                    <a:pt x="20474" y="161707"/>
                  </a:lnTo>
                  <a:lnTo>
                    <a:pt x="43091" y="185393"/>
                  </a:lnTo>
                  <a:lnTo>
                    <a:pt x="52360" y="192781"/>
                  </a:lnTo>
                  <a:lnTo>
                    <a:pt x="75138" y="200990"/>
                  </a:lnTo>
                  <a:lnTo>
                    <a:pt x="133242" y="215098"/>
                  </a:lnTo>
                  <a:lnTo>
                    <a:pt x="186604" y="237781"/>
                  </a:lnTo>
                  <a:lnTo>
                    <a:pt x="235220" y="287001"/>
                  </a:lnTo>
                  <a:lnTo>
                    <a:pt x="255393" y="324505"/>
                  </a:lnTo>
                  <a:lnTo>
                    <a:pt x="263251" y="344932"/>
                  </a:lnTo>
                  <a:lnTo>
                    <a:pt x="264403" y="365709"/>
                  </a:lnTo>
                  <a:lnTo>
                    <a:pt x="259847" y="385471"/>
                  </a:lnTo>
                  <a:lnTo>
                    <a:pt x="250022" y="402053"/>
                  </a:lnTo>
                  <a:lnTo>
                    <a:pt x="234738" y="414103"/>
                  </a:lnTo>
                  <a:lnTo>
                    <a:pt x="196329" y="431370"/>
                  </a:lnTo>
                  <a:lnTo>
                    <a:pt x="172659" y="432591"/>
                  </a:lnTo>
                  <a:lnTo>
                    <a:pt x="147712" y="428065"/>
                  </a:lnTo>
                  <a:lnTo>
                    <a:pt x="92366" y="399577"/>
                  </a:lnTo>
                  <a:lnTo>
                    <a:pt x="51093" y="378371"/>
                  </a:lnTo>
                  <a:lnTo>
                    <a:pt x="18257" y="3444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17237" y="407276"/>
              <a:ext cx="193458" cy="221545"/>
            </a:xfrm>
            <a:custGeom>
              <a:avLst/>
              <a:gdLst/>
              <a:ahLst/>
              <a:cxnLst/>
              <a:rect l="0" t="0" r="0" b="0"/>
              <a:pathLst>
                <a:path w="193458" h="221545">
                  <a:moveTo>
                    <a:pt x="130286" y="55977"/>
                  </a:moveTo>
                  <a:lnTo>
                    <a:pt x="120710" y="31931"/>
                  </a:lnTo>
                  <a:lnTo>
                    <a:pt x="110042" y="17604"/>
                  </a:lnTo>
                  <a:lnTo>
                    <a:pt x="85293" y="1974"/>
                  </a:lnTo>
                  <a:lnTo>
                    <a:pt x="65835" y="0"/>
                  </a:lnTo>
                  <a:lnTo>
                    <a:pt x="46659" y="4193"/>
                  </a:lnTo>
                  <a:lnTo>
                    <a:pt x="30337" y="13855"/>
                  </a:lnTo>
                  <a:lnTo>
                    <a:pt x="18404" y="29067"/>
                  </a:lnTo>
                  <a:lnTo>
                    <a:pt x="1211" y="67429"/>
                  </a:lnTo>
                  <a:lnTo>
                    <a:pt x="0" y="91093"/>
                  </a:lnTo>
                  <a:lnTo>
                    <a:pt x="11830" y="149812"/>
                  </a:lnTo>
                  <a:lnTo>
                    <a:pt x="22918" y="180876"/>
                  </a:lnTo>
                  <a:lnTo>
                    <a:pt x="34214" y="197666"/>
                  </a:lnTo>
                  <a:lnTo>
                    <a:pt x="53272" y="209807"/>
                  </a:lnTo>
                  <a:lnTo>
                    <a:pt x="77340" y="217933"/>
                  </a:lnTo>
                  <a:lnTo>
                    <a:pt x="103635" y="221544"/>
                  </a:lnTo>
                  <a:lnTo>
                    <a:pt x="127800" y="216910"/>
                  </a:lnTo>
                  <a:lnTo>
                    <a:pt x="158015" y="201147"/>
                  </a:lnTo>
                  <a:lnTo>
                    <a:pt x="178666" y="187898"/>
                  </a:lnTo>
                  <a:lnTo>
                    <a:pt x="193457" y="1823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35776" y="420661"/>
              <a:ext cx="206546" cy="176550"/>
            </a:xfrm>
            <a:custGeom>
              <a:avLst/>
              <a:gdLst/>
              <a:ahLst/>
              <a:cxnLst/>
              <a:rect l="0" t="0" r="0" b="0"/>
              <a:pathLst>
                <a:path w="206546" h="176550">
                  <a:moveTo>
                    <a:pt x="132845" y="116292"/>
                  </a:moveTo>
                  <a:lnTo>
                    <a:pt x="118191" y="57675"/>
                  </a:lnTo>
                  <a:lnTo>
                    <a:pt x="102507" y="28474"/>
                  </a:lnTo>
                  <a:lnTo>
                    <a:pt x="83042" y="5004"/>
                  </a:lnTo>
                  <a:lnTo>
                    <a:pt x="75077" y="1156"/>
                  </a:lnTo>
                  <a:lnTo>
                    <a:pt x="56868" y="0"/>
                  </a:lnTo>
                  <a:lnTo>
                    <a:pt x="40196" y="6505"/>
                  </a:lnTo>
                  <a:lnTo>
                    <a:pt x="24987" y="18365"/>
                  </a:lnTo>
                  <a:lnTo>
                    <a:pt x="10429" y="35334"/>
                  </a:lnTo>
                  <a:lnTo>
                    <a:pt x="2399" y="57694"/>
                  </a:lnTo>
                  <a:lnTo>
                    <a:pt x="0" y="83229"/>
                  </a:lnTo>
                  <a:lnTo>
                    <a:pt x="11005" y="146065"/>
                  </a:lnTo>
                  <a:lnTo>
                    <a:pt x="26424" y="173337"/>
                  </a:lnTo>
                  <a:lnTo>
                    <a:pt x="33822" y="176549"/>
                  </a:lnTo>
                  <a:lnTo>
                    <a:pt x="42263" y="176350"/>
                  </a:lnTo>
                  <a:lnTo>
                    <a:pt x="51400" y="173878"/>
                  </a:lnTo>
                  <a:lnTo>
                    <a:pt x="67792" y="161773"/>
                  </a:lnTo>
                  <a:lnTo>
                    <a:pt x="81706" y="143525"/>
                  </a:lnTo>
                  <a:lnTo>
                    <a:pt x="91789" y="119817"/>
                  </a:lnTo>
                  <a:lnTo>
                    <a:pt x="96116" y="115132"/>
                  </a:lnTo>
                  <a:lnTo>
                    <a:pt x="100170" y="115519"/>
                  </a:lnTo>
                  <a:lnTo>
                    <a:pt x="140417" y="155467"/>
                  </a:lnTo>
                  <a:lnTo>
                    <a:pt x="148421" y="158787"/>
                  </a:lnTo>
                  <a:lnTo>
                    <a:pt x="166674" y="159355"/>
                  </a:lnTo>
                  <a:lnTo>
                    <a:pt x="206545" y="1478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8317" y="221098"/>
              <a:ext cx="37176" cy="379027"/>
            </a:xfrm>
            <a:custGeom>
              <a:avLst/>
              <a:gdLst/>
              <a:ahLst/>
              <a:cxnLst/>
              <a:rect l="0" t="0" r="0" b="0"/>
              <a:pathLst>
                <a:path w="37176" h="379027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5284" y="130196"/>
                  </a:lnTo>
                  <a:lnTo>
                    <a:pt x="11088" y="177657"/>
                  </a:lnTo>
                  <a:lnTo>
                    <a:pt x="14627" y="228764"/>
                  </a:lnTo>
                  <a:lnTo>
                    <a:pt x="23059" y="290030"/>
                  </a:lnTo>
                  <a:lnTo>
                    <a:pt x="29057" y="344072"/>
                  </a:lnTo>
                  <a:lnTo>
                    <a:pt x="3717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7606" y="428409"/>
              <a:ext cx="148057" cy="192773"/>
            </a:xfrm>
            <a:custGeom>
              <a:avLst/>
              <a:gdLst/>
              <a:ahLst/>
              <a:cxnLst/>
              <a:rect l="0" t="0" r="0" b="0"/>
              <a:pathLst>
                <a:path w="148057" h="192773">
                  <a:moveTo>
                    <a:pt x="0" y="87487"/>
                  </a:moveTo>
                  <a:lnTo>
                    <a:pt x="58617" y="78422"/>
                  </a:lnTo>
                  <a:lnTo>
                    <a:pt x="115214" y="65698"/>
                  </a:lnTo>
                  <a:lnTo>
                    <a:pt x="125942" y="62433"/>
                  </a:lnTo>
                  <a:lnTo>
                    <a:pt x="134264" y="56746"/>
                  </a:lnTo>
                  <a:lnTo>
                    <a:pt x="146630" y="41069"/>
                  </a:lnTo>
                  <a:lnTo>
                    <a:pt x="148056" y="33145"/>
                  </a:lnTo>
                  <a:lnTo>
                    <a:pt x="146667" y="25523"/>
                  </a:lnTo>
                  <a:lnTo>
                    <a:pt x="143402" y="18101"/>
                  </a:lnTo>
                  <a:lnTo>
                    <a:pt x="130414" y="6736"/>
                  </a:lnTo>
                  <a:lnTo>
                    <a:pt x="122038" y="2067"/>
                  </a:lnTo>
                  <a:lnTo>
                    <a:pt x="103372" y="0"/>
                  </a:lnTo>
                  <a:lnTo>
                    <a:pt x="83378" y="4150"/>
                  </a:lnTo>
                  <a:lnTo>
                    <a:pt x="62793" y="13794"/>
                  </a:lnTo>
                  <a:lnTo>
                    <a:pt x="37063" y="37966"/>
                  </a:lnTo>
                  <a:lnTo>
                    <a:pt x="28170" y="60408"/>
                  </a:lnTo>
                  <a:lnTo>
                    <a:pt x="25388" y="84811"/>
                  </a:lnTo>
                  <a:lnTo>
                    <a:pt x="36127" y="139777"/>
                  </a:lnTo>
                  <a:lnTo>
                    <a:pt x="48812" y="157910"/>
                  </a:lnTo>
                  <a:lnTo>
                    <a:pt x="66148" y="172598"/>
                  </a:lnTo>
                  <a:lnTo>
                    <a:pt x="94468" y="186275"/>
                  </a:lnTo>
                  <a:lnTo>
                    <a:pt x="126342" y="1927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4269" y="673823"/>
              <a:ext cx="1021265" cy="42115"/>
            </a:xfrm>
            <a:custGeom>
              <a:avLst/>
              <a:gdLst/>
              <a:ahLst/>
              <a:cxnLst/>
              <a:rect l="0" t="0" r="0" b="0"/>
              <a:pathLst>
                <a:path w="1021265" h="42115">
                  <a:moveTo>
                    <a:pt x="1021264" y="0"/>
                  </a:moveTo>
                  <a:lnTo>
                    <a:pt x="962647" y="0"/>
                  </a:lnTo>
                  <a:lnTo>
                    <a:pt x="908473" y="6066"/>
                  </a:lnTo>
                  <a:lnTo>
                    <a:pt x="849593" y="1545"/>
                  </a:lnTo>
                  <a:lnTo>
                    <a:pt x="787572" y="306"/>
                  </a:lnTo>
                  <a:lnTo>
                    <a:pt x="738853" y="91"/>
                  </a:lnTo>
                  <a:lnTo>
                    <a:pt x="681783" y="27"/>
                  </a:lnTo>
                  <a:lnTo>
                    <a:pt x="626009" y="8"/>
                  </a:lnTo>
                  <a:lnTo>
                    <a:pt x="572439" y="3"/>
                  </a:lnTo>
                  <a:lnTo>
                    <a:pt x="513932" y="1"/>
                  </a:lnTo>
                  <a:lnTo>
                    <a:pt x="452143" y="5590"/>
                  </a:lnTo>
                  <a:lnTo>
                    <a:pt x="394971" y="9065"/>
                  </a:lnTo>
                  <a:lnTo>
                    <a:pt x="340986" y="10095"/>
                  </a:lnTo>
                  <a:lnTo>
                    <a:pt x="282357" y="10400"/>
                  </a:lnTo>
                  <a:lnTo>
                    <a:pt x="226121" y="16080"/>
                  </a:lnTo>
                  <a:lnTo>
                    <a:pt x="172414" y="19583"/>
                  </a:lnTo>
                  <a:lnTo>
                    <a:pt x="119456" y="26210"/>
                  </a:lnTo>
                  <a:lnTo>
                    <a:pt x="66720" y="35582"/>
                  </a:lnTo>
                  <a:lnTo>
                    <a:pt x="37842" y="392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47689" y="457664"/>
              <a:ext cx="63172" cy="5590"/>
            </a:xfrm>
            <a:custGeom>
              <a:avLst/>
              <a:gdLst/>
              <a:ahLst/>
              <a:cxnLst/>
              <a:rect l="0" t="0" r="0" b="0"/>
              <a:pathLst>
                <a:path w="63172" h="5590">
                  <a:moveTo>
                    <a:pt x="63171" y="5589"/>
                  </a:moveTo>
                  <a:lnTo>
                    <a:pt x="46403" y="0"/>
                  </a:lnTo>
                  <a:lnTo>
                    <a:pt x="28812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895129" y="209565"/>
            <a:ext cx="3753883" cy="465013"/>
            <a:chOff x="1895129" y="209565"/>
            <a:chExt cx="3753883" cy="465013"/>
          </a:xfrm>
        </p:grpSpPr>
        <p:sp>
          <p:nvSpPr>
            <p:cNvPr id="10" name="Freeform 9"/>
            <p:cNvSpPr/>
            <p:nvPr/>
          </p:nvSpPr>
          <p:spPr>
            <a:xfrm>
              <a:off x="1895129" y="209565"/>
              <a:ext cx="221099" cy="443202"/>
            </a:xfrm>
            <a:custGeom>
              <a:avLst/>
              <a:gdLst/>
              <a:ahLst/>
              <a:cxnLst/>
              <a:rect l="0" t="0" r="0" b="0"/>
              <a:pathLst>
                <a:path w="221099" h="443202">
                  <a:moveTo>
                    <a:pt x="0" y="411616"/>
                  </a:moveTo>
                  <a:lnTo>
                    <a:pt x="11179" y="394848"/>
                  </a:lnTo>
                  <a:lnTo>
                    <a:pt x="22876" y="336170"/>
                  </a:lnTo>
                  <a:lnTo>
                    <a:pt x="29865" y="281420"/>
                  </a:lnTo>
                  <a:lnTo>
                    <a:pt x="31246" y="225544"/>
                  </a:lnTo>
                  <a:lnTo>
                    <a:pt x="34638" y="172567"/>
                  </a:lnTo>
                  <a:lnTo>
                    <a:pt x="42299" y="109991"/>
                  </a:lnTo>
                  <a:lnTo>
                    <a:pt x="56639" y="54134"/>
                  </a:lnTo>
                  <a:lnTo>
                    <a:pt x="64220" y="3007"/>
                  </a:lnTo>
                  <a:lnTo>
                    <a:pt x="68550" y="0"/>
                  </a:lnTo>
                  <a:lnTo>
                    <a:pt x="73776" y="335"/>
                  </a:lnTo>
                  <a:lnTo>
                    <a:pt x="78430" y="4067"/>
                  </a:lnTo>
                  <a:lnTo>
                    <a:pt x="90569" y="26089"/>
                  </a:lnTo>
                  <a:lnTo>
                    <a:pt x="112245" y="86756"/>
                  </a:lnTo>
                  <a:lnTo>
                    <a:pt x="126330" y="141989"/>
                  </a:lnTo>
                  <a:lnTo>
                    <a:pt x="136867" y="191736"/>
                  </a:lnTo>
                  <a:lnTo>
                    <a:pt x="150518" y="240402"/>
                  </a:lnTo>
                  <a:lnTo>
                    <a:pt x="166261" y="287576"/>
                  </a:lnTo>
                  <a:lnTo>
                    <a:pt x="182060" y="350329"/>
                  </a:lnTo>
                  <a:lnTo>
                    <a:pt x="199984" y="410478"/>
                  </a:lnTo>
                  <a:lnTo>
                    <a:pt x="207035" y="428657"/>
                  </a:lnTo>
                  <a:lnTo>
                    <a:pt x="221098" y="4432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58300" y="494839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42114"/>
                  </a:moveTo>
                  <a:lnTo>
                    <a:pt x="71851" y="18395"/>
                  </a:lnTo>
                  <a:lnTo>
                    <a:pt x="18720" y="32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97394" y="388409"/>
              <a:ext cx="187807" cy="250460"/>
            </a:xfrm>
            <a:custGeom>
              <a:avLst/>
              <a:gdLst/>
              <a:ahLst/>
              <a:cxnLst/>
              <a:rect l="0" t="0" r="0" b="0"/>
              <a:pathLst>
                <a:path w="187807" h="250460">
                  <a:moveTo>
                    <a:pt x="139973" y="32730"/>
                  </a:moveTo>
                  <a:lnTo>
                    <a:pt x="105076" y="3422"/>
                  </a:lnTo>
                  <a:lnTo>
                    <a:pt x="95651" y="323"/>
                  </a:lnTo>
                  <a:lnTo>
                    <a:pt x="75821" y="0"/>
                  </a:lnTo>
                  <a:lnTo>
                    <a:pt x="44926" y="11984"/>
                  </a:lnTo>
                  <a:lnTo>
                    <a:pt x="19135" y="30353"/>
                  </a:lnTo>
                  <a:lnTo>
                    <a:pt x="2264" y="56202"/>
                  </a:lnTo>
                  <a:lnTo>
                    <a:pt x="0" y="75918"/>
                  </a:lnTo>
                  <a:lnTo>
                    <a:pt x="1034" y="86088"/>
                  </a:lnTo>
                  <a:lnTo>
                    <a:pt x="5233" y="94039"/>
                  </a:lnTo>
                  <a:lnTo>
                    <a:pt x="19258" y="105992"/>
                  </a:lnTo>
                  <a:lnTo>
                    <a:pt x="46884" y="119298"/>
                  </a:lnTo>
                  <a:lnTo>
                    <a:pt x="106412" y="129528"/>
                  </a:lnTo>
                  <a:lnTo>
                    <a:pt x="159600" y="146473"/>
                  </a:lnTo>
                  <a:lnTo>
                    <a:pt x="176383" y="157762"/>
                  </a:lnTo>
                  <a:lnTo>
                    <a:pt x="181794" y="166388"/>
                  </a:lnTo>
                  <a:lnTo>
                    <a:pt x="187806" y="188450"/>
                  </a:lnTo>
                  <a:lnTo>
                    <a:pt x="185602" y="221589"/>
                  </a:lnTo>
                  <a:lnTo>
                    <a:pt x="180921" y="229996"/>
                  </a:lnTo>
                  <a:lnTo>
                    <a:pt x="166361" y="242457"/>
                  </a:lnTo>
                  <a:lnTo>
                    <a:pt x="145072" y="248775"/>
                  </a:lnTo>
                  <a:lnTo>
                    <a:pt x="132844" y="250459"/>
                  </a:lnTo>
                  <a:lnTo>
                    <a:pt x="109899" y="246092"/>
                  </a:lnTo>
                  <a:lnTo>
                    <a:pt x="54708" y="225608"/>
                  </a:lnTo>
                  <a:lnTo>
                    <a:pt x="45217" y="2222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45720" y="472877"/>
              <a:ext cx="133804" cy="166452"/>
            </a:xfrm>
            <a:custGeom>
              <a:avLst/>
              <a:gdLst/>
              <a:ahLst/>
              <a:cxnLst/>
              <a:rect l="0" t="0" r="0" b="0"/>
              <a:pathLst>
                <a:path w="133804" h="166452">
                  <a:moveTo>
                    <a:pt x="49575" y="95661"/>
                  </a:moveTo>
                  <a:lnTo>
                    <a:pt x="73621" y="86086"/>
                  </a:lnTo>
                  <a:lnTo>
                    <a:pt x="87948" y="75418"/>
                  </a:lnTo>
                  <a:lnTo>
                    <a:pt x="103579" y="50669"/>
                  </a:lnTo>
                  <a:lnTo>
                    <a:pt x="104295" y="41100"/>
                  </a:lnTo>
                  <a:lnTo>
                    <a:pt x="98852" y="21109"/>
                  </a:lnTo>
                  <a:lnTo>
                    <a:pt x="85514" y="6765"/>
                  </a:lnTo>
                  <a:lnTo>
                    <a:pt x="77044" y="1302"/>
                  </a:lnTo>
                  <a:lnTo>
                    <a:pt x="67887" y="0"/>
                  </a:lnTo>
                  <a:lnTo>
                    <a:pt x="48355" y="4792"/>
                  </a:lnTo>
                  <a:lnTo>
                    <a:pt x="23217" y="20644"/>
                  </a:lnTo>
                  <a:lnTo>
                    <a:pt x="11344" y="36584"/>
                  </a:lnTo>
                  <a:lnTo>
                    <a:pt x="3338" y="56537"/>
                  </a:lnTo>
                  <a:lnTo>
                    <a:pt x="0" y="92908"/>
                  </a:lnTo>
                  <a:lnTo>
                    <a:pt x="3365" y="115495"/>
                  </a:lnTo>
                  <a:lnTo>
                    <a:pt x="11880" y="134112"/>
                  </a:lnTo>
                  <a:lnTo>
                    <a:pt x="17426" y="142352"/>
                  </a:lnTo>
                  <a:lnTo>
                    <a:pt x="32947" y="154627"/>
                  </a:lnTo>
                  <a:lnTo>
                    <a:pt x="41999" y="159539"/>
                  </a:lnTo>
                  <a:lnTo>
                    <a:pt x="82685" y="166451"/>
                  </a:lnTo>
                  <a:lnTo>
                    <a:pt x="133803" y="1588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46130" y="463253"/>
              <a:ext cx="80793" cy="159658"/>
            </a:xfrm>
            <a:custGeom>
              <a:avLst/>
              <a:gdLst/>
              <a:ahLst/>
              <a:cxnLst/>
              <a:rect l="0" t="0" r="0" b="0"/>
              <a:pathLst>
                <a:path w="80793" h="159658">
                  <a:moveTo>
                    <a:pt x="7092" y="73700"/>
                  </a:moveTo>
                  <a:lnTo>
                    <a:pt x="25051" y="134810"/>
                  </a:lnTo>
                  <a:lnTo>
                    <a:pt x="32951" y="159657"/>
                  </a:lnTo>
                  <a:lnTo>
                    <a:pt x="23423" y="124028"/>
                  </a:lnTo>
                  <a:lnTo>
                    <a:pt x="1719" y="70276"/>
                  </a:lnTo>
                  <a:lnTo>
                    <a:pt x="0" y="57379"/>
                  </a:lnTo>
                  <a:lnTo>
                    <a:pt x="4330" y="36810"/>
                  </a:lnTo>
                  <a:lnTo>
                    <a:pt x="8761" y="28050"/>
                  </a:lnTo>
                  <a:lnTo>
                    <a:pt x="23041" y="15196"/>
                  </a:lnTo>
                  <a:lnTo>
                    <a:pt x="41087" y="6754"/>
                  </a:lnTo>
                  <a:lnTo>
                    <a:pt x="807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53264" y="50536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58617"/>
                  </a:lnTo>
                  <a:lnTo>
                    <a:pt x="8405" y="10204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53264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69077" y="432715"/>
              <a:ext cx="105286" cy="181785"/>
            </a:xfrm>
            <a:custGeom>
              <a:avLst/>
              <a:gdLst/>
              <a:ahLst/>
              <a:cxnLst/>
              <a:rect l="0" t="0" r="0" b="0"/>
              <a:pathLst>
                <a:path w="105286" h="181785">
                  <a:moveTo>
                    <a:pt x="0" y="83181"/>
                  </a:moveTo>
                  <a:lnTo>
                    <a:pt x="42692" y="80061"/>
                  </a:lnTo>
                  <a:lnTo>
                    <a:pt x="62258" y="73606"/>
                  </a:lnTo>
                  <a:lnTo>
                    <a:pt x="78754" y="62937"/>
                  </a:lnTo>
                  <a:lnTo>
                    <a:pt x="90764" y="47278"/>
                  </a:lnTo>
                  <a:lnTo>
                    <a:pt x="95604" y="38188"/>
                  </a:lnTo>
                  <a:lnTo>
                    <a:pt x="96492" y="28619"/>
                  </a:lnTo>
                  <a:lnTo>
                    <a:pt x="91239" y="8629"/>
                  </a:lnTo>
                  <a:lnTo>
                    <a:pt x="84222" y="3064"/>
                  </a:lnTo>
                  <a:lnTo>
                    <a:pt x="63949" y="0"/>
                  </a:lnTo>
                  <a:lnTo>
                    <a:pt x="45579" y="5657"/>
                  </a:lnTo>
                  <a:lnTo>
                    <a:pt x="29616" y="17141"/>
                  </a:lnTo>
                  <a:lnTo>
                    <a:pt x="14723" y="33942"/>
                  </a:lnTo>
                  <a:lnTo>
                    <a:pt x="6544" y="59347"/>
                  </a:lnTo>
                  <a:lnTo>
                    <a:pt x="1293" y="117727"/>
                  </a:lnTo>
                  <a:lnTo>
                    <a:pt x="6814" y="139869"/>
                  </a:lnTo>
                  <a:lnTo>
                    <a:pt x="11562" y="149049"/>
                  </a:lnTo>
                  <a:lnTo>
                    <a:pt x="26196" y="162368"/>
                  </a:lnTo>
                  <a:lnTo>
                    <a:pt x="64186" y="180451"/>
                  </a:lnTo>
                  <a:lnTo>
                    <a:pt x="81560" y="181784"/>
                  </a:lnTo>
                  <a:lnTo>
                    <a:pt x="105285" y="1779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79435" y="418121"/>
              <a:ext cx="169048" cy="200018"/>
            </a:xfrm>
            <a:custGeom>
              <a:avLst/>
              <a:gdLst/>
              <a:ahLst/>
              <a:cxnLst/>
              <a:rect l="0" t="0" r="0" b="0"/>
              <a:pathLst>
                <a:path w="169048" h="200018">
                  <a:moveTo>
                    <a:pt x="105497" y="13547"/>
                  </a:moveTo>
                  <a:lnTo>
                    <a:pt x="88730" y="2368"/>
                  </a:lnTo>
                  <a:lnTo>
                    <a:pt x="71139" y="0"/>
                  </a:lnTo>
                  <a:lnTo>
                    <a:pt x="31250" y="8011"/>
                  </a:lnTo>
                  <a:lnTo>
                    <a:pt x="5639" y="23085"/>
                  </a:lnTo>
                  <a:lnTo>
                    <a:pt x="1491" y="30434"/>
                  </a:lnTo>
                  <a:lnTo>
                    <a:pt x="0" y="47959"/>
                  </a:lnTo>
                  <a:lnTo>
                    <a:pt x="6357" y="64326"/>
                  </a:lnTo>
                  <a:lnTo>
                    <a:pt x="11328" y="71966"/>
                  </a:lnTo>
                  <a:lnTo>
                    <a:pt x="26209" y="83575"/>
                  </a:lnTo>
                  <a:lnTo>
                    <a:pt x="82968" y="104310"/>
                  </a:lnTo>
                  <a:lnTo>
                    <a:pt x="145800" y="127867"/>
                  </a:lnTo>
                  <a:lnTo>
                    <a:pt x="161624" y="143904"/>
                  </a:lnTo>
                  <a:lnTo>
                    <a:pt x="167481" y="153094"/>
                  </a:lnTo>
                  <a:lnTo>
                    <a:pt x="169047" y="161561"/>
                  </a:lnTo>
                  <a:lnTo>
                    <a:pt x="167751" y="169545"/>
                  </a:lnTo>
                  <a:lnTo>
                    <a:pt x="164547" y="177207"/>
                  </a:lnTo>
                  <a:lnTo>
                    <a:pt x="151629" y="188840"/>
                  </a:lnTo>
                  <a:lnTo>
                    <a:pt x="133019" y="196740"/>
                  </a:lnTo>
                  <a:lnTo>
                    <a:pt x="97404" y="200017"/>
                  </a:lnTo>
                  <a:lnTo>
                    <a:pt x="37058" y="188159"/>
                  </a:lnTo>
                  <a:lnTo>
                    <a:pt x="10741" y="1820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38945" y="468193"/>
              <a:ext cx="148062" cy="166804"/>
            </a:xfrm>
            <a:custGeom>
              <a:avLst/>
              <a:gdLst/>
              <a:ahLst/>
              <a:cxnLst/>
              <a:rect l="0" t="0" r="0" b="0"/>
              <a:pathLst>
                <a:path w="148062" h="166804">
                  <a:moveTo>
                    <a:pt x="98713" y="5589"/>
                  </a:moveTo>
                  <a:lnTo>
                    <a:pt x="81945" y="0"/>
                  </a:lnTo>
                  <a:lnTo>
                    <a:pt x="64354" y="375"/>
                  </a:lnTo>
                  <a:lnTo>
                    <a:pt x="46008" y="5611"/>
                  </a:lnTo>
                  <a:lnTo>
                    <a:pt x="30055" y="15738"/>
                  </a:lnTo>
                  <a:lnTo>
                    <a:pt x="18285" y="31156"/>
                  </a:lnTo>
                  <a:lnTo>
                    <a:pt x="1198" y="69651"/>
                  </a:lnTo>
                  <a:lnTo>
                    <a:pt x="0" y="90213"/>
                  </a:lnTo>
                  <a:lnTo>
                    <a:pt x="4538" y="109880"/>
                  </a:lnTo>
                  <a:lnTo>
                    <a:pt x="26515" y="141570"/>
                  </a:lnTo>
                  <a:lnTo>
                    <a:pt x="40888" y="154932"/>
                  </a:lnTo>
                  <a:lnTo>
                    <a:pt x="58975" y="164771"/>
                  </a:lnTo>
                  <a:lnTo>
                    <a:pt x="78711" y="166803"/>
                  </a:lnTo>
                  <a:lnTo>
                    <a:pt x="99182" y="162638"/>
                  </a:lnTo>
                  <a:lnTo>
                    <a:pt x="119978" y="152987"/>
                  </a:lnTo>
                  <a:lnTo>
                    <a:pt x="134680" y="137780"/>
                  </a:lnTo>
                  <a:lnTo>
                    <a:pt x="140238" y="128811"/>
                  </a:lnTo>
                  <a:lnTo>
                    <a:pt x="148061" y="88243"/>
                  </a:lnTo>
                  <a:lnTo>
                    <a:pt x="144790" y="50356"/>
                  </a:lnTo>
                  <a:lnTo>
                    <a:pt x="139959" y="41283"/>
                  </a:lnTo>
                  <a:lnTo>
                    <a:pt x="109241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43559" y="248972"/>
              <a:ext cx="115198" cy="403795"/>
            </a:xfrm>
            <a:custGeom>
              <a:avLst/>
              <a:gdLst/>
              <a:ahLst/>
              <a:cxnLst/>
              <a:rect l="0" t="0" r="0" b="0"/>
              <a:pathLst>
                <a:path w="115198" h="403795">
                  <a:moveTo>
                    <a:pt x="83612" y="403794"/>
                  </a:moveTo>
                  <a:lnTo>
                    <a:pt x="65653" y="341514"/>
                  </a:lnTo>
                  <a:lnTo>
                    <a:pt x="51945" y="287464"/>
                  </a:lnTo>
                  <a:lnTo>
                    <a:pt x="37972" y="231727"/>
                  </a:lnTo>
                  <a:lnTo>
                    <a:pt x="23947" y="175657"/>
                  </a:lnTo>
                  <a:lnTo>
                    <a:pt x="9912" y="119521"/>
                  </a:lnTo>
                  <a:lnTo>
                    <a:pt x="1463" y="63372"/>
                  </a:lnTo>
                  <a:lnTo>
                    <a:pt x="0" y="21259"/>
                  </a:lnTo>
                  <a:lnTo>
                    <a:pt x="4474" y="11900"/>
                  </a:lnTo>
                  <a:lnTo>
                    <a:pt x="12136" y="5661"/>
                  </a:lnTo>
                  <a:lnTo>
                    <a:pt x="21923" y="1502"/>
                  </a:lnTo>
                  <a:lnTo>
                    <a:pt x="42156" y="0"/>
                  </a:lnTo>
                  <a:lnTo>
                    <a:pt x="62847" y="4401"/>
                  </a:lnTo>
                  <a:lnTo>
                    <a:pt x="98487" y="23172"/>
                  </a:lnTo>
                  <a:lnTo>
                    <a:pt x="115197" y="352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42943" y="46325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00911" y="461943"/>
              <a:ext cx="126343" cy="203230"/>
            </a:xfrm>
            <a:custGeom>
              <a:avLst/>
              <a:gdLst/>
              <a:ahLst/>
              <a:cxnLst/>
              <a:rect l="0" t="0" r="0" b="0"/>
              <a:pathLst>
                <a:path w="126343" h="203230">
                  <a:moveTo>
                    <a:pt x="0" y="11839"/>
                  </a:moveTo>
                  <a:lnTo>
                    <a:pt x="0" y="70456"/>
                  </a:lnTo>
                  <a:lnTo>
                    <a:pt x="7236" y="131865"/>
                  </a:lnTo>
                  <a:lnTo>
                    <a:pt x="12998" y="187150"/>
                  </a:lnTo>
                  <a:lnTo>
                    <a:pt x="16306" y="203229"/>
                  </a:lnTo>
                  <a:lnTo>
                    <a:pt x="15550" y="202603"/>
                  </a:lnTo>
                  <a:lnTo>
                    <a:pt x="13876" y="198676"/>
                  </a:lnTo>
                  <a:lnTo>
                    <a:pt x="7850" y="146046"/>
                  </a:lnTo>
                  <a:lnTo>
                    <a:pt x="1551" y="92031"/>
                  </a:lnTo>
                  <a:lnTo>
                    <a:pt x="2646" y="38641"/>
                  </a:lnTo>
                  <a:lnTo>
                    <a:pt x="11315" y="19462"/>
                  </a:lnTo>
                  <a:lnTo>
                    <a:pt x="26086" y="6258"/>
                  </a:lnTo>
                  <a:lnTo>
                    <a:pt x="34938" y="1099"/>
                  </a:lnTo>
                  <a:lnTo>
                    <a:pt x="43180" y="0"/>
                  </a:lnTo>
                  <a:lnTo>
                    <a:pt x="58576" y="5017"/>
                  </a:lnTo>
                  <a:lnTo>
                    <a:pt x="73217" y="21285"/>
                  </a:lnTo>
                  <a:lnTo>
                    <a:pt x="100326" y="74867"/>
                  </a:lnTo>
                  <a:lnTo>
                    <a:pt x="121536" y="136999"/>
                  </a:lnTo>
                  <a:lnTo>
                    <a:pt x="126342" y="1697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63302" y="473782"/>
              <a:ext cx="108287" cy="159467"/>
            </a:xfrm>
            <a:custGeom>
              <a:avLst/>
              <a:gdLst/>
              <a:ahLst/>
              <a:cxnLst/>
              <a:rect l="0" t="0" r="0" b="0"/>
              <a:pathLst>
                <a:path w="108287" h="159467">
                  <a:moveTo>
                    <a:pt x="6065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1350" y="135007"/>
                  </a:lnTo>
                  <a:lnTo>
                    <a:pt x="16607" y="143817"/>
                  </a:lnTo>
                  <a:lnTo>
                    <a:pt x="31808" y="156725"/>
                  </a:lnTo>
                  <a:lnTo>
                    <a:pt x="40775" y="159466"/>
                  </a:lnTo>
                  <a:lnTo>
                    <a:pt x="60096" y="159391"/>
                  </a:lnTo>
                  <a:lnTo>
                    <a:pt x="77262" y="149219"/>
                  </a:lnTo>
                  <a:lnTo>
                    <a:pt x="91521" y="131830"/>
                  </a:lnTo>
                  <a:lnTo>
                    <a:pt x="104955" y="95733"/>
                  </a:lnTo>
                  <a:lnTo>
                    <a:pt x="108286" y="56571"/>
                  </a:lnTo>
                  <a:lnTo>
                    <a:pt x="10082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27295" y="506476"/>
              <a:ext cx="210571" cy="156820"/>
            </a:xfrm>
            <a:custGeom>
              <a:avLst/>
              <a:gdLst/>
              <a:ahLst/>
              <a:cxnLst/>
              <a:rect l="0" t="0" r="0" b="0"/>
              <a:pathLst>
                <a:path w="210571" h="156820">
                  <a:moveTo>
                    <a:pt x="0" y="19948"/>
                  </a:moveTo>
                  <a:lnTo>
                    <a:pt x="17958" y="74993"/>
                  </a:lnTo>
                  <a:lnTo>
                    <a:pt x="25858" y="103588"/>
                  </a:lnTo>
                  <a:lnTo>
                    <a:pt x="21632" y="44675"/>
                  </a:lnTo>
                  <a:lnTo>
                    <a:pt x="21313" y="16510"/>
                  </a:lnTo>
                  <a:lnTo>
                    <a:pt x="24737" y="8298"/>
                  </a:lnTo>
                  <a:lnTo>
                    <a:pt x="30529" y="3992"/>
                  </a:lnTo>
                  <a:lnTo>
                    <a:pt x="37900" y="2292"/>
                  </a:lnTo>
                  <a:lnTo>
                    <a:pt x="45154" y="4668"/>
                  </a:lnTo>
                  <a:lnTo>
                    <a:pt x="59453" y="16667"/>
                  </a:lnTo>
                  <a:lnTo>
                    <a:pt x="86527" y="52965"/>
                  </a:lnTo>
                  <a:lnTo>
                    <a:pt x="96168" y="73227"/>
                  </a:lnTo>
                  <a:lnTo>
                    <a:pt x="99207" y="75355"/>
                  </a:lnTo>
                  <a:lnTo>
                    <a:pt x="101233" y="72094"/>
                  </a:lnTo>
                  <a:lnTo>
                    <a:pt x="119702" y="8775"/>
                  </a:lnTo>
                  <a:lnTo>
                    <a:pt x="126595" y="3141"/>
                  </a:lnTo>
                  <a:lnTo>
                    <a:pt x="146731" y="0"/>
                  </a:lnTo>
                  <a:lnTo>
                    <a:pt x="155143" y="3140"/>
                  </a:lnTo>
                  <a:lnTo>
                    <a:pt x="167608" y="15987"/>
                  </a:lnTo>
                  <a:lnTo>
                    <a:pt x="186792" y="48541"/>
                  </a:lnTo>
                  <a:lnTo>
                    <a:pt x="198594" y="100292"/>
                  </a:lnTo>
                  <a:lnTo>
                    <a:pt x="210570" y="1568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69450" y="294797"/>
              <a:ext cx="192496" cy="358583"/>
            </a:xfrm>
            <a:custGeom>
              <a:avLst/>
              <a:gdLst/>
              <a:ahLst/>
              <a:cxnLst/>
              <a:rect l="0" t="0" r="0" b="0"/>
              <a:pathLst>
                <a:path w="192496" h="358583">
                  <a:moveTo>
                    <a:pt x="0" y="0"/>
                  </a:moveTo>
                  <a:lnTo>
                    <a:pt x="5590" y="58617"/>
                  </a:lnTo>
                  <a:lnTo>
                    <a:pt x="16789" y="112791"/>
                  </a:lnTo>
                  <a:lnTo>
                    <a:pt x="23334" y="165433"/>
                  </a:lnTo>
                  <a:lnTo>
                    <a:pt x="35545" y="221152"/>
                  </a:lnTo>
                  <a:lnTo>
                    <a:pt x="40168" y="265698"/>
                  </a:lnTo>
                  <a:lnTo>
                    <a:pt x="39647" y="271889"/>
                  </a:lnTo>
                  <a:lnTo>
                    <a:pt x="38130" y="272506"/>
                  </a:lnTo>
                  <a:lnTo>
                    <a:pt x="35949" y="269408"/>
                  </a:lnTo>
                  <a:lnTo>
                    <a:pt x="36645" y="256608"/>
                  </a:lnTo>
                  <a:lnTo>
                    <a:pt x="42023" y="240390"/>
                  </a:lnTo>
                  <a:lnTo>
                    <a:pt x="52212" y="225383"/>
                  </a:lnTo>
                  <a:lnTo>
                    <a:pt x="67659" y="214034"/>
                  </a:lnTo>
                  <a:lnTo>
                    <a:pt x="76692" y="209370"/>
                  </a:lnTo>
                  <a:lnTo>
                    <a:pt x="96087" y="207307"/>
                  </a:lnTo>
                  <a:lnTo>
                    <a:pt x="106172" y="208395"/>
                  </a:lnTo>
                  <a:lnTo>
                    <a:pt x="126736" y="218962"/>
                  </a:lnTo>
                  <a:lnTo>
                    <a:pt x="162945" y="248753"/>
                  </a:lnTo>
                  <a:lnTo>
                    <a:pt x="179821" y="275696"/>
                  </a:lnTo>
                  <a:lnTo>
                    <a:pt x="192231" y="305906"/>
                  </a:lnTo>
                  <a:lnTo>
                    <a:pt x="192495" y="315072"/>
                  </a:lnTo>
                  <a:lnTo>
                    <a:pt x="186549" y="331495"/>
                  </a:lnTo>
                  <a:lnTo>
                    <a:pt x="170048" y="353894"/>
                  </a:lnTo>
                  <a:lnTo>
                    <a:pt x="162498" y="357592"/>
                  </a:lnTo>
                  <a:lnTo>
                    <a:pt x="144752" y="358582"/>
                  </a:lnTo>
                  <a:lnTo>
                    <a:pt x="83996" y="343369"/>
                  </a:lnTo>
                  <a:lnTo>
                    <a:pt x="42115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97994" y="509890"/>
              <a:ext cx="129426" cy="156450"/>
            </a:xfrm>
            <a:custGeom>
              <a:avLst/>
              <a:gdLst/>
              <a:ahLst/>
              <a:cxnLst/>
              <a:rect l="0" t="0" r="0" b="0"/>
              <a:pathLst>
                <a:path w="129426" h="156450">
                  <a:moveTo>
                    <a:pt x="3083" y="79705"/>
                  </a:moveTo>
                  <a:lnTo>
                    <a:pt x="45775" y="76586"/>
                  </a:lnTo>
                  <a:lnTo>
                    <a:pt x="76954" y="65133"/>
                  </a:lnTo>
                  <a:lnTo>
                    <a:pt x="87426" y="59462"/>
                  </a:lnTo>
                  <a:lnTo>
                    <a:pt x="102180" y="43802"/>
                  </a:lnTo>
                  <a:lnTo>
                    <a:pt x="107752" y="34713"/>
                  </a:lnTo>
                  <a:lnTo>
                    <a:pt x="109127" y="26314"/>
                  </a:lnTo>
                  <a:lnTo>
                    <a:pt x="107705" y="18375"/>
                  </a:lnTo>
                  <a:lnTo>
                    <a:pt x="104416" y="10742"/>
                  </a:lnTo>
                  <a:lnTo>
                    <a:pt x="97545" y="5654"/>
                  </a:lnTo>
                  <a:lnTo>
                    <a:pt x="77432" y="0"/>
                  </a:lnTo>
                  <a:lnTo>
                    <a:pt x="45389" y="2407"/>
                  </a:lnTo>
                  <a:lnTo>
                    <a:pt x="27345" y="10645"/>
                  </a:lnTo>
                  <a:lnTo>
                    <a:pt x="19258" y="16118"/>
                  </a:lnTo>
                  <a:lnTo>
                    <a:pt x="7153" y="31557"/>
                  </a:lnTo>
                  <a:lnTo>
                    <a:pt x="2287" y="40587"/>
                  </a:lnTo>
                  <a:lnTo>
                    <a:pt x="0" y="63100"/>
                  </a:lnTo>
                  <a:lnTo>
                    <a:pt x="4052" y="87533"/>
                  </a:lnTo>
                  <a:lnTo>
                    <a:pt x="19488" y="119849"/>
                  </a:lnTo>
                  <a:lnTo>
                    <a:pt x="32211" y="136931"/>
                  </a:lnTo>
                  <a:lnTo>
                    <a:pt x="58117" y="154113"/>
                  </a:lnTo>
                  <a:lnTo>
                    <a:pt x="77846" y="156449"/>
                  </a:lnTo>
                  <a:lnTo>
                    <a:pt x="105564" y="151187"/>
                  </a:lnTo>
                  <a:lnTo>
                    <a:pt x="129425" y="1428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50883" y="484310"/>
              <a:ext cx="113408" cy="181596"/>
            </a:xfrm>
            <a:custGeom>
              <a:avLst/>
              <a:gdLst/>
              <a:ahLst/>
              <a:cxnLst/>
              <a:rect l="0" t="0" r="0" b="0"/>
              <a:pathLst>
                <a:path w="113408" h="181596">
                  <a:moveTo>
                    <a:pt x="8122" y="84228"/>
                  </a:moveTo>
                  <a:lnTo>
                    <a:pt x="22776" y="142845"/>
                  </a:lnTo>
                  <a:lnTo>
                    <a:pt x="33980" y="181595"/>
                  </a:lnTo>
                  <a:lnTo>
                    <a:pt x="5716" y="125212"/>
                  </a:lnTo>
                  <a:lnTo>
                    <a:pt x="0" y="88833"/>
                  </a:lnTo>
                  <a:lnTo>
                    <a:pt x="4902" y="65218"/>
                  </a:lnTo>
                  <a:lnTo>
                    <a:pt x="9485" y="54007"/>
                  </a:lnTo>
                  <a:lnTo>
                    <a:pt x="23935" y="38431"/>
                  </a:lnTo>
                  <a:lnTo>
                    <a:pt x="71989" y="14940"/>
                  </a:lnTo>
                  <a:lnTo>
                    <a:pt x="1134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95876" y="478721"/>
              <a:ext cx="153136" cy="195857"/>
            </a:xfrm>
            <a:custGeom>
              <a:avLst/>
              <a:gdLst/>
              <a:ahLst/>
              <a:cxnLst/>
              <a:rect l="0" t="0" r="0" b="0"/>
              <a:pathLst>
                <a:path w="153136" h="195857">
                  <a:moveTo>
                    <a:pt x="147399" y="5589"/>
                  </a:moveTo>
                  <a:lnTo>
                    <a:pt x="130631" y="0"/>
                  </a:lnTo>
                  <a:lnTo>
                    <a:pt x="113040" y="376"/>
                  </a:lnTo>
                  <a:lnTo>
                    <a:pt x="93524" y="5612"/>
                  </a:lnTo>
                  <a:lnTo>
                    <a:pt x="73151" y="15738"/>
                  </a:lnTo>
                  <a:lnTo>
                    <a:pt x="58638" y="31157"/>
                  </a:lnTo>
                  <a:lnTo>
                    <a:pt x="53130" y="40182"/>
                  </a:lnTo>
                  <a:lnTo>
                    <a:pt x="51798" y="48538"/>
                  </a:lnTo>
                  <a:lnTo>
                    <a:pt x="53249" y="56449"/>
                  </a:lnTo>
                  <a:lnTo>
                    <a:pt x="56556" y="64062"/>
                  </a:lnTo>
                  <a:lnTo>
                    <a:pt x="63440" y="69138"/>
                  </a:lnTo>
                  <a:lnTo>
                    <a:pt x="125042" y="89143"/>
                  </a:lnTo>
                  <a:lnTo>
                    <a:pt x="141751" y="104725"/>
                  </a:lnTo>
                  <a:lnTo>
                    <a:pt x="150738" y="126469"/>
                  </a:lnTo>
                  <a:lnTo>
                    <a:pt x="153135" y="138818"/>
                  </a:lnTo>
                  <a:lnTo>
                    <a:pt x="149558" y="158779"/>
                  </a:lnTo>
                  <a:lnTo>
                    <a:pt x="139000" y="175449"/>
                  </a:lnTo>
                  <a:lnTo>
                    <a:pt x="122609" y="190657"/>
                  </a:lnTo>
                  <a:lnTo>
                    <a:pt x="97387" y="195856"/>
                  </a:lnTo>
                  <a:lnTo>
                    <a:pt x="50302" y="195326"/>
                  </a:lnTo>
                  <a:lnTo>
                    <a:pt x="0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959129" y="252683"/>
            <a:ext cx="3600748" cy="610332"/>
            <a:chOff x="5959129" y="252683"/>
            <a:chExt cx="3600748" cy="610332"/>
          </a:xfrm>
        </p:grpSpPr>
        <p:sp>
          <p:nvSpPr>
            <p:cNvPr id="30" name="Freeform 29"/>
            <p:cNvSpPr/>
            <p:nvPr/>
          </p:nvSpPr>
          <p:spPr>
            <a:xfrm>
              <a:off x="5959129" y="439048"/>
              <a:ext cx="157929" cy="177237"/>
            </a:xfrm>
            <a:custGeom>
              <a:avLst/>
              <a:gdLst/>
              <a:ahLst/>
              <a:cxnLst/>
              <a:rect l="0" t="0" r="0" b="0"/>
              <a:pathLst>
                <a:path w="157929" h="177237">
                  <a:moveTo>
                    <a:pt x="0" y="66319"/>
                  </a:moveTo>
                  <a:lnTo>
                    <a:pt x="17981" y="81960"/>
                  </a:lnTo>
                  <a:lnTo>
                    <a:pt x="34898" y="90039"/>
                  </a:lnTo>
                  <a:lnTo>
                    <a:pt x="69742" y="95574"/>
                  </a:lnTo>
                  <a:lnTo>
                    <a:pt x="104113" y="91625"/>
                  </a:lnTo>
                  <a:lnTo>
                    <a:pt x="112693" y="86699"/>
                  </a:lnTo>
                  <a:lnTo>
                    <a:pt x="125345" y="71868"/>
                  </a:lnTo>
                  <a:lnTo>
                    <a:pt x="139045" y="43787"/>
                  </a:lnTo>
                  <a:lnTo>
                    <a:pt x="139490" y="34920"/>
                  </a:lnTo>
                  <a:lnTo>
                    <a:pt x="133745" y="18829"/>
                  </a:lnTo>
                  <a:lnTo>
                    <a:pt x="120274" y="6998"/>
                  </a:lnTo>
                  <a:lnTo>
                    <a:pt x="111769" y="2205"/>
                  </a:lnTo>
                  <a:lnTo>
                    <a:pt x="92958" y="0"/>
                  </a:lnTo>
                  <a:lnTo>
                    <a:pt x="74070" y="4089"/>
                  </a:lnTo>
                  <a:lnTo>
                    <a:pt x="57877" y="13705"/>
                  </a:lnTo>
                  <a:lnTo>
                    <a:pt x="46000" y="28897"/>
                  </a:lnTo>
                  <a:lnTo>
                    <a:pt x="28844" y="67246"/>
                  </a:lnTo>
                  <a:lnTo>
                    <a:pt x="23365" y="103769"/>
                  </a:lnTo>
                  <a:lnTo>
                    <a:pt x="27330" y="138637"/>
                  </a:lnTo>
                  <a:lnTo>
                    <a:pt x="35933" y="157342"/>
                  </a:lnTo>
                  <a:lnTo>
                    <a:pt x="41503" y="165606"/>
                  </a:lnTo>
                  <a:lnTo>
                    <a:pt x="49896" y="171115"/>
                  </a:lnTo>
                  <a:lnTo>
                    <a:pt x="71699" y="177236"/>
                  </a:lnTo>
                  <a:lnTo>
                    <a:pt x="110282" y="175093"/>
                  </a:lnTo>
                  <a:lnTo>
                    <a:pt x="157928" y="161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61887" y="441384"/>
              <a:ext cx="239440" cy="319005"/>
            </a:xfrm>
            <a:custGeom>
              <a:avLst/>
              <a:gdLst/>
              <a:ahLst/>
              <a:cxnLst/>
              <a:rect l="0" t="0" r="0" b="0"/>
              <a:pathLst>
                <a:path w="239440" h="319005">
                  <a:moveTo>
                    <a:pt x="102569" y="74512"/>
                  </a:moveTo>
                  <a:lnTo>
                    <a:pt x="87914" y="21484"/>
                  </a:lnTo>
                  <a:lnTo>
                    <a:pt x="82271" y="13424"/>
                  </a:lnTo>
                  <a:lnTo>
                    <a:pt x="66641" y="1348"/>
                  </a:lnTo>
                  <a:lnTo>
                    <a:pt x="58730" y="0"/>
                  </a:lnTo>
                  <a:lnTo>
                    <a:pt x="51116" y="1441"/>
                  </a:lnTo>
                  <a:lnTo>
                    <a:pt x="29222" y="14647"/>
                  </a:lnTo>
                  <a:lnTo>
                    <a:pt x="16158" y="28018"/>
                  </a:lnTo>
                  <a:lnTo>
                    <a:pt x="6452" y="45659"/>
                  </a:lnTo>
                  <a:lnTo>
                    <a:pt x="0" y="80911"/>
                  </a:lnTo>
                  <a:lnTo>
                    <a:pt x="4730" y="104262"/>
                  </a:lnTo>
                  <a:lnTo>
                    <a:pt x="9267" y="115402"/>
                  </a:lnTo>
                  <a:lnTo>
                    <a:pt x="23666" y="130900"/>
                  </a:lnTo>
                  <a:lnTo>
                    <a:pt x="32420" y="136670"/>
                  </a:lnTo>
                  <a:lnTo>
                    <a:pt x="40595" y="138178"/>
                  </a:lnTo>
                  <a:lnTo>
                    <a:pt x="48385" y="136843"/>
                  </a:lnTo>
                  <a:lnTo>
                    <a:pt x="63279" y="129121"/>
                  </a:lnTo>
                  <a:lnTo>
                    <a:pt x="77698" y="117890"/>
                  </a:lnTo>
                  <a:lnTo>
                    <a:pt x="93380" y="92824"/>
                  </a:lnTo>
                  <a:lnTo>
                    <a:pt x="96443" y="91399"/>
                  </a:lnTo>
                  <a:lnTo>
                    <a:pt x="98485" y="95129"/>
                  </a:lnTo>
                  <a:lnTo>
                    <a:pt x="103201" y="154653"/>
                  </a:lnTo>
                  <a:lnTo>
                    <a:pt x="113915" y="211268"/>
                  </a:lnTo>
                  <a:lnTo>
                    <a:pt x="121708" y="267512"/>
                  </a:lnTo>
                  <a:lnTo>
                    <a:pt x="123058" y="309642"/>
                  </a:lnTo>
                  <a:lnTo>
                    <a:pt x="125586" y="316663"/>
                  </a:lnTo>
                  <a:lnTo>
                    <a:pt x="129612" y="319004"/>
                  </a:lnTo>
                  <a:lnTo>
                    <a:pt x="134636" y="318225"/>
                  </a:lnTo>
                  <a:lnTo>
                    <a:pt x="146457" y="308001"/>
                  </a:lnTo>
                  <a:lnTo>
                    <a:pt x="178698" y="278431"/>
                  </a:lnTo>
                  <a:lnTo>
                    <a:pt x="239439" y="2324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29822" y="442196"/>
              <a:ext cx="149363" cy="158502"/>
            </a:xfrm>
            <a:custGeom>
              <a:avLst/>
              <a:gdLst/>
              <a:ahLst/>
              <a:cxnLst/>
              <a:rect l="0" t="0" r="0" b="0"/>
              <a:pathLst>
                <a:path w="149363" h="158502">
                  <a:moveTo>
                    <a:pt x="8333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7669" y="114034"/>
                  </a:lnTo>
                  <a:lnTo>
                    <a:pt x="37246" y="153722"/>
                  </a:lnTo>
                  <a:lnTo>
                    <a:pt x="45156" y="157464"/>
                  </a:lnTo>
                  <a:lnTo>
                    <a:pt x="63304" y="158501"/>
                  </a:lnTo>
                  <a:lnTo>
                    <a:pt x="93251" y="146919"/>
                  </a:lnTo>
                  <a:lnTo>
                    <a:pt x="118762" y="123081"/>
                  </a:lnTo>
                  <a:lnTo>
                    <a:pt x="144032" y="73270"/>
                  </a:lnTo>
                  <a:lnTo>
                    <a:pt x="149362" y="52452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40695" y="457467"/>
              <a:ext cx="176487" cy="163715"/>
            </a:xfrm>
            <a:custGeom>
              <a:avLst/>
              <a:gdLst/>
              <a:ahLst/>
              <a:cxnLst/>
              <a:rect l="0" t="0" r="0" b="0"/>
              <a:pathLst>
                <a:path w="176487" h="163715">
                  <a:moveTo>
                    <a:pt x="92258" y="90014"/>
                  </a:moveTo>
                  <a:lnTo>
                    <a:pt x="89139" y="47323"/>
                  </a:lnTo>
                  <a:lnTo>
                    <a:pt x="82683" y="27756"/>
                  </a:lnTo>
                  <a:lnTo>
                    <a:pt x="72015" y="11261"/>
                  </a:lnTo>
                  <a:lnTo>
                    <a:pt x="63555" y="5927"/>
                  </a:lnTo>
                  <a:lnTo>
                    <a:pt x="41676" y="0"/>
                  </a:lnTo>
                  <a:lnTo>
                    <a:pt x="32800" y="1929"/>
                  </a:lnTo>
                  <a:lnTo>
                    <a:pt x="25714" y="6724"/>
                  </a:lnTo>
                  <a:lnTo>
                    <a:pt x="14720" y="21411"/>
                  </a:lnTo>
                  <a:lnTo>
                    <a:pt x="5934" y="39637"/>
                  </a:lnTo>
                  <a:lnTo>
                    <a:pt x="0" y="80807"/>
                  </a:lnTo>
                  <a:lnTo>
                    <a:pt x="9420" y="124461"/>
                  </a:lnTo>
                  <a:lnTo>
                    <a:pt x="27029" y="155853"/>
                  </a:lnTo>
                  <a:lnTo>
                    <a:pt x="34734" y="159643"/>
                  </a:lnTo>
                  <a:lnTo>
                    <a:pt x="43380" y="159830"/>
                  </a:lnTo>
                  <a:lnTo>
                    <a:pt x="52654" y="157615"/>
                  </a:lnTo>
                  <a:lnTo>
                    <a:pt x="60005" y="151459"/>
                  </a:lnTo>
                  <a:lnTo>
                    <a:pt x="71295" y="132141"/>
                  </a:lnTo>
                  <a:lnTo>
                    <a:pt x="86904" y="81611"/>
                  </a:lnTo>
                  <a:lnTo>
                    <a:pt x="91842" y="48660"/>
                  </a:lnTo>
                  <a:lnTo>
                    <a:pt x="94320" y="48407"/>
                  </a:lnTo>
                  <a:lnTo>
                    <a:pt x="97142" y="51748"/>
                  </a:lnTo>
                  <a:lnTo>
                    <a:pt x="116945" y="110870"/>
                  </a:lnTo>
                  <a:lnTo>
                    <a:pt x="132978" y="137008"/>
                  </a:lnTo>
                  <a:lnTo>
                    <a:pt x="148960" y="149115"/>
                  </a:lnTo>
                  <a:lnTo>
                    <a:pt x="176486" y="1637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06653" y="252683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3119" y="48931"/>
                  </a:lnTo>
                  <a:lnTo>
                    <a:pt x="8333" y="96777"/>
                  </a:lnTo>
                  <a:lnTo>
                    <a:pt x="15684" y="154167"/>
                  </a:lnTo>
                  <a:lnTo>
                    <a:pt x="27231" y="207705"/>
                  </a:lnTo>
                  <a:lnTo>
                    <a:pt x="30724" y="263340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24889" y="273193"/>
              <a:ext cx="155547" cy="349624"/>
            </a:xfrm>
            <a:custGeom>
              <a:avLst/>
              <a:gdLst/>
              <a:ahLst/>
              <a:cxnLst/>
              <a:rect l="0" t="0" r="0" b="0"/>
              <a:pathLst>
                <a:path w="155547" h="349624">
                  <a:moveTo>
                    <a:pt x="92375" y="221646"/>
                  </a:moveTo>
                  <a:lnTo>
                    <a:pt x="63067" y="192338"/>
                  </a:lnTo>
                  <a:lnTo>
                    <a:pt x="55288" y="189239"/>
                  </a:lnTo>
                  <a:lnTo>
                    <a:pt x="37288" y="188915"/>
                  </a:lnTo>
                  <a:lnTo>
                    <a:pt x="29914" y="192807"/>
                  </a:lnTo>
                  <a:lnTo>
                    <a:pt x="18601" y="206489"/>
                  </a:lnTo>
                  <a:lnTo>
                    <a:pt x="5655" y="233922"/>
                  </a:lnTo>
                  <a:lnTo>
                    <a:pt x="0" y="269867"/>
                  </a:lnTo>
                  <a:lnTo>
                    <a:pt x="3913" y="304564"/>
                  </a:lnTo>
                  <a:lnTo>
                    <a:pt x="12504" y="323229"/>
                  </a:lnTo>
                  <a:lnTo>
                    <a:pt x="18071" y="331482"/>
                  </a:lnTo>
                  <a:lnTo>
                    <a:pt x="33615" y="343772"/>
                  </a:lnTo>
                  <a:lnTo>
                    <a:pt x="42673" y="348686"/>
                  </a:lnTo>
                  <a:lnTo>
                    <a:pt x="52221" y="349623"/>
                  </a:lnTo>
                  <a:lnTo>
                    <a:pt x="72190" y="344425"/>
                  </a:lnTo>
                  <a:lnTo>
                    <a:pt x="86524" y="331197"/>
                  </a:lnTo>
                  <a:lnTo>
                    <a:pt x="101170" y="300899"/>
                  </a:lnTo>
                  <a:lnTo>
                    <a:pt x="109799" y="259166"/>
                  </a:lnTo>
                  <a:lnTo>
                    <a:pt x="115475" y="209756"/>
                  </a:lnTo>
                  <a:lnTo>
                    <a:pt x="121446" y="158072"/>
                  </a:lnTo>
                  <a:lnTo>
                    <a:pt x="120096" y="105713"/>
                  </a:lnTo>
                  <a:lnTo>
                    <a:pt x="112287" y="56274"/>
                  </a:lnTo>
                  <a:lnTo>
                    <a:pt x="99168" y="3236"/>
                  </a:lnTo>
                  <a:lnTo>
                    <a:pt x="95734" y="0"/>
                  </a:lnTo>
                  <a:lnTo>
                    <a:pt x="92275" y="2522"/>
                  </a:lnTo>
                  <a:lnTo>
                    <a:pt x="88799" y="8883"/>
                  </a:lnTo>
                  <a:lnTo>
                    <a:pt x="83906" y="40192"/>
                  </a:lnTo>
                  <a:lnTo>
                    <a:pt x="90451" y="101218"/>
                  </a:lnTo>
                  <a:lnTo>
                    <a:pt x="98045" y="149699"/>
                  </a:lnTo>
                  <a:lnTo>
                    <a:pt x="115982" y="212893"/>
                  </a:lnTo>
                  <a:lnTo>
                    <a:pt x="130790" y="269267"/>
                  </a:lnTo>
                  <a:lnTo>
                    <a:pt x="144980" y="309171"/>
                  </a:lnTo>
                  <a:lnTo>
                    <a:pt x="155546" y="326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47997" y="515896"/>
              <a:ext cx="16667" cy="105286"/>
            </a:xfrm>
            <a:custGeom>
              <a:avLst/>
              <a:gdLst/>
              <a:ahLst/>
              <a:cxnLst/>
              <a:rect l="0" t="0" r="0" b="0"/>
              <a:pathLst>
                <a:path w="16667" h="105286">
                  <a:moveTo>
                    <a:pt x="16666" y="0"/>
                  </a:moveTo>
                  <a:lnTo>
                    <a:pt x="5488" y="11178"/>
                  </a:lnTo>
                  <a:lnTo>
                    <a:pt x="0" y="32264"/>
                  </a:lnTo>
                  <a:lnTo>
                    <a:pt x="29" y="70781"/>
                  </a:lnTo>
                  <a:lnTo>
                    <a:pt x="4592" y="89950"/>
                  </a:lnTo>
                  <a:lnTo>
                    <a:pt x="7447" y="95062"/>
                  </a:lnTo>
                  <a:lnTo>
                    <a:pt x="1666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54134" y="38955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36831" y="434595"/>
              <a:ext cx="141315" cy="180618"/>
            </a:xfrm>
            <a:custGeom>
              <a:avLst/>
              <a:gdLst/>
              <a:ahLst/>
              <a:cxnLst/>
              <a:rect l="0" t="0" r="0" b="0"/>
              <a:pathLst>
                <a:path w="141315" h="180618">
                  <a:moveTo>
                    <a:pt x="96288" y="18130"/>
                  </a:moveTo>
                  <a:lnTo>
                    <a:pt x="79520" y="6952"/>
                  </a:lnTo>
                  <a:lnTo>
                    <a:pt x="46736" y="0"/>
                  </a:lnTo>
                  <a:lnTo>
                    <a:pt x="27082" y="4613"/>
                  </a:lnTo>
                  <a:lnTo>
                    <a:pt x="18564" y="9119"/>
                  </a:lnTo>
                  <a:lnTo>
                    <a:pt x="5982" y="23484"/>
                  </a:lnTo>
                  <a:lnTo>
                    <a:pt x="989" y="32227"/>
                  </a:lnTo>
                  <a:lnTo>
                    <a:pt x="0" y="40396"/>
                  </a:lnTo>
                  <a:lnTo>
                    <a:pt x="5140" y="55712"/>
                  </a:lnTo>
                  <a:lnTo>
                    <a:pt x="26777" y="77489"/>
                  </a:lnTo>
                  <a:lnTo>
                    <a:pt x="55415" y="93169"/>
                  </a:lnTo>
                  <a:lnTo>
                    <a:pt x="112194" y="107387"/>
                  </a:lnTo>
                  <a:lnTo>
                    <a:pt x="120930" y="112730"/>
                  </a:lnTo>
                  <a:lnTo>
                    <a:pt x="133756" y="128025"/>
                  </a:lnTo>
                  <a:lnTo>
                    <a:pt x="138815" y="137017"/>
                  </a:lnTo>
                  <a:lnTo>
                    <a:pt x="141314" y="156366"/>
                  </a:lnTo>
                  <a:lnTo>
                    <a:pt x="140344" y="166439"/>
                  </a:lnTo>
                  <a:lnTo>
                    <a:pt x="135017" y="173155"/>
                  </a:lnTo>
                  <a:lnTo>
                    <a:pt x="116621" y="180617"/>
                  </a:lnTo>
                  <a:lnTo>
                    <a:pt x="59393" y="177467"/>
                  </a:lnTo>
                  <a:lnTo>
                    <a:pt x="33117" y="176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59461" y="294797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14654" y="215262"/>
                  </a:lnTo>
                  <a:lnTo>
                    <a:pt x="24748" y="263953"/>
                  </a:lnTo>
                  <a:lnTo>
                    <a:pt x="30685" y="324069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54176" y="410611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61639" y="0"/>
                  </a:lnTo>
                  <a:lnTo>
                    <a:pt x="102509" y="0"/>
                  </a:lnTo>
                  <a:lnTo>
                    <a:pt x="408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57748" y="476262"/>
              <a:ext cx="217569" cy="164913"/>
            </a:xfrm>
            <a:custGeom>
              <a:avLst/>
              <a:gdLst/>
              <a:ahLst/>
              <a:cxnLst/>
              <a:rect l="0" t="0" r="0" b="0"/>
              <a:pathLst>
                <a:path w="217569" h="164913">
                  <a:moveTo>
                    <a:pt x="91226" y="81748"/>
                  </a:moveTo>
                  <a:lnTo>
                    <a:pt x="91226" y="59391"/>
                  </a:lnTo>
                  <a:lnTo>
                    <a:pt x="80047" y="28720"/>
                  </a:lnTo>
                  <a:lnTo>
                    <a:pt x="61918" y="2995"/>
                  </a:lnTo>
                  <a:lnTo>
                    <a:pt x="52970" y="0"/>
                  </a:lnTo>
                  <a:lnTo>
                    <a:pt x="30550" y="2912"/>
                  </a:lnTo>
                  <a:lnTo>
                    <a:pt x="21529" y="9303"/>
                  </a:lnTo>
                  <a:lnTo>
                    <a:pt x="8387" y="28883"/>
                  </a:lnTo>
                  <a:lnTo>
                    <a:pt x="0" y="66214"/>
                  </a:lnTo>
                  <a:lnTo>
                    <a:pt x="3105" y="106911"/>
                  </a:lnTo>
                  <a:lnTo>
                    <a:pt x="11507" y="128416"/>
                  </a:lnTo>
                  <a:lnTo>
                    <a:pt x="17023" y="137427"/>
                  </a:lnTo>
                  <a:lnTo>
                    <a:pt x="32511" y="150558"/>
                  </a:lnTo>
                  <a:lnTo>
                    <a:pt x="41554" y="155697"/>
                  </a:lnTo>
                  <a:lnTo>
                    <a:pt x="49922" y="156784"/>
                  </a:lnTo>
                  <a:lnTo>
                    <a:pt x="65460" y="151752"/>
                  </a:lnTo>
                  <a:lnTo>
                    <a:pt x="87361" y="135765"/>
                  </a:lnTo>
                  <a:lnTo>
                    <a:pt x="108668" y="105032"/>
                  </a:lnTo>
                  <a:lnTo>
                    <a:pt x="114552" y="100780"/>
                  </a:lnTo>
                  <a:lnTo>
                    <a:pt x="119645" y="101455"/>
                  </a:lnTo>
                  <a:lnTo>
                    <a:pt x="182601" y="162626"/>
                  </a:lnTo>
                  <a:lnTo>
                    <a:pt x="189577" y="164912"/>
                  </a:lnTo>
                  <a:lnTo>
                    <a:pt x="196567" y="164097"/>
                  </a:lnTo>
                  <a:lnTo>
                    <a:pt x="217568" y="1554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59198" y="501544"/>
              <a:ext cx="152989" cy="172280"/>
            </a:xfrm>
            <a:custGeom>
              <a:avLst/>
              <a:gdLst/>
              <a:ahLst/>
              <a:cxnLst/>
              <a:rect l="0" t="0" r="0" b="0"/>
              <a:pathLst>
                <a:path w="152989" h="172280">
                  <a:moveTo>
                    <a:pt x="5590" y="14352"/>
                  </a:moveTo>
                  <a:lnTo>
                    <a:pt x="0" y="31119"/>
                  </a:lnTo>
                  <a:lnTo>
                    <a:pt x="375" y="48710"/>
                  </a:lnTo>
                  <a:lnTo>
                    <a:pt x="16584" y="109352"/>
                  </a:lnTo>
                  <a:lnTo>
                    <a:pt x="21004" y="123255"/>
                  </a:lnTo>
                  <a:lnTo>
                    <a:pt x="9465" y="77191"/>
                  </a:lnTo>
                  <a:lnTo>
                    <a:pt x="7312" y="51249"/>
                  </a:lnTo>
                  <a:lnTo>
                    <a:pt x="12594" y="27241"/>
                  </a:lnTo>
                  <a:lnTo>
                    <a:pt x="17278" y="15926"/>
                  </a:lnTo>
                  <a:lnTo>
                    <a:pt x="25080" y="8382"/>
                  </a:lnTo>
                  <a:lnTo>
                    <a:pt x="46227" y="0"/>
                  </a:lnTo>
                  <a:lnTo>
                    <a:pt x="57248" y="1275"/>
                  </a:lnTo>
                  <a:lnTo>
                    <a:pt x="78851" y="12049"/>
                  </a:lnTo>
                  <a:lnTo>
                    <a:pt x="105156" y="37846"/>
                  </a:lnTo>
                  <a:lnTo>
                    <a:pt x="133836" y="96706"/>
                  </a:lnTo>
                  <a:lnTo>
                    <a:pt x="144476" y="119974"/>
                  </a:lnTo>
                  <a:lnTo>
                    <a:pt x="152988" y="1722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48386" y="478721"/>
              <a:ext cx="100672" cy="156719"/>
            </a:xfrm>
            <a:custGeom>
              <a:avLst/>
              <a:gdLst/>
              <a:ahLst/>
              <a:cxnLst/>
              <a:rect l="0" t="0" r="0" b="0"/>
              <a:pathLst>
                <a:path w="100672" h="156719">
                  <a:moveTo>
                    <a:pt x="79614" y="5589"/>
                  </a:moveTo>
                  <a:lnTo>
                    <a:pt x="62846" y="0"/>
                  </a:lnTo>
                  <a:lnTo>
                    <a:pt x="45256" y="376"/>
                  </a:lnTo>
                  <a:lnTo>
                    <a:pt x="35651" y="2114"/>
                  </a:lnTo>
                  <a:lnTo>
                    <a:pt x="18740" y="16523"/>
                  </a:lnTo>
                  <a:lnTo>
                    <a:pt x="5766" y="38525"/>
                  </a:lnTo>
                  <a:lnTo>
                    <a:pt x="0" y="63901"/>
                  </a:lnTo>
                  <a:lnTo>
                    <a:pt x="3676" y="90777"/>
                  </a:lnTo>
                  <a:lnTo>
                    <a:pt x="25100" y="140570"/>
                  </a:lnTo>
                  <a:lnTo>
                    <a:pt x="33912" y="148219"/>
                  </a:lnTo>
                  <a:lnTo>
                    <a:pt x="56182" y="156718"/>
                  </a:lnTo>
                  <a:lnTo>
                    <a:pt x="66332" y="156644"/>
                  </a:lnTo>
                  <a:lnTo>
                    <a:pt x="100671" y="1424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70114" y="503808"/>
              <a:ext cx="136871" cy="149228"/>
            </a:xfrm>
            <a:custGeom>
              <a:avLst/>
              <a:gdLst/>
              <a:ahLst/>
              <a:cxnLst/>
              <a:rect l="0" t="0" r="0" b="0"/>
              <a:pathLst>
                <a:path w="136871" h="149228">
                  <a:moveTo>
                    <a:pt x="0" y="75259"/>
                  </a:moveTo>
                  <a:lnTo>
                    <a:pt x="37478" y="66926"/>
                  </a:lnTo>
                  <a:lnTo>
                    <a:pt x="61110" y="63366"/>
                  </a:lnTo>
                  <a:lnTo>
                    <a:pt x="83313" y="53986"/>
                  </a:lnTo>
                  <a:lnTo>
                    <a:pt x="90637" y="45869"/>
                  </a:lnTo>
                  <a:lnTo>
                    <a:pt x="98775" y="24372"/>
                  </a:lnTo>
                  <a:lnTo>
                    <a:pt x="97436" y="15598"/>
                  </a:lnTo>
                  <a:lnTo>
                    <a:pt x="93033" y="8579"/>
                  </a:lnTo>
                  <a:lnTo>
                    <a:pt x="86588" y="2730"/>
                  </a:lnTo>
                  <a:lnTo>
                    <a:pt x="78783" y="0"/>
                  </a:lnTo>
                  <a:lnTo>
                    <a:pt x="60751" y="86"/>
                  </a:lnTo>
                  <a:lnTo>
                    <a:pt x="44159" y="7144"/>
                  </a:lnTo>
                  <a:lnTo>
                    <a:pt x="28984" y="19249"/>
                  </a:lnTo>
                  <a:lnTo>
                    <a:pt x="14442" y="36328"/>
                  </a:lnTo>
                  <a:lnTo>
                    <a:pt x="10798" y="45795"/>
                  </a:lnTo>
                  <a:lnTo>
                    <a:pt x="9868" y="65673"/>
                  </a:lnTo>
                  <a:lnTo>
                    <a:pt x="15921" y="96595"/>
                  </a:lnTo>
                  <a:lnTo>
                    <a:pt x="30714" y="122395"/>
                  </a:lnTo>
                  <a:lnTo>
                    <a:pt x="55504" y="144857"/>
                  </a:lnTo>
                  <a:lnTo>
                    <a:pt x="65078" y="148564"/>
                  </a:lnTo>
                  <a:lnTo>
                    <a:pt x="105662" y="149227"/>
                  </a:lnTo>
                  <a:lnTo>
                    <a:pt x="136870" y="1489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59626" y="468193"/>
              <a:ext cx="148000" cy="179876"/>
            </a:xfrm>
            <a:custGeom>
              <a:avLst/>
              <a:gdLst/>
              <a:ahLst/>
              <a:cxnLst/>
              <a:rect l="0" t="0" r="0" b="0"/>
              <a:pathLst>
                <a:path w="148000" h="179876">
                  <a:moveTo>
                    <a:pt x="105285" y="5589"/>
                  </a:moveTo>
                  <a:lnTo>
                    <a:pt x="88518" y="0"/>
                  </a:lnTo>
                  <a:lnTo>
                    <a:pt x="70927" y="375"/>
                  </a:lnTo>
                  <a:lnTo>
                    <a:pt x="31039" y="10148"/>
                  </a:lnTo>
                  <a:lnTo>
                    <a:pt x="23032" y="15647"/>
                  </a:lnTo>
                  <a:lnTo>
                    <a:pt x="11017" y="31116"/>
                  </a:lnTo>
                  <a:lnTo>
                    <a:pt x="8016" y="49690"/>
                  </a:lnTo>
                  <a:lnTo>
                    <a:pt x="8854" y="59556"/>
                  </a:lnTo>
                  <a:lnTo>
                    <a:pt x="14092" y="66133"/>
                  </a:lnTo>
                  <a:lnTo>
                    <a:pt x="32389" y="73442"/>
                  </a:lnTo>
                  <a:lnTo>
                    <a:pt x="53000" y="73570"/>
                  </a:lnTo>
                  <a:lnTo>
                    <a:pt x="73859" y="72068"/>
                  </a:lnTo>
                  <a:lnTo>
                    <a:pt x="94827" y="75299"/>
                  </a:lnTo>
                  <a:lnTo>
                    <a:pt x="112726" y="83755"/>
                  </a:lnTo>
                  <a:lnTo>
                    <a:pt x="128479" y="96481"/>
                  </a:lnTo>
                  <a:lnTo>
                    <a:pt x="143280" y="113836"/>
                  </a:lnTo>
                  <a:lnTo>
                    <a:pt x="146993" y="123377"/>
                  </a:lnTo>
                  <a:lnTo>
                    <a:pt x="147999" y="143337"/>
                  </a:lnTo>
                  <a:lnTo>
                    <a:pt x="141427" y="160787"/>
                  </a:lnTo>
                  <a:lnTo>
                    <a:pt x="136399" y="168716"/>
                  </a:lnTo>
                  <a:lnTo>
                    <a:pt x="128368" y="174002"/>
                  </a:lnTo>
                  <a:lnTo>
                    <a:pt x="106965" y="179875"/>
                  </a:lnTo>
                  <a:lnTo>
                    <a:pt x="74197" y="177592"/>
                  </a:lnTo>
                  <a:lnTo>
                    <a:pt x="24243" y="157845"/>
                  </a:lnTo>
                  <a:lnTo>
                    <a:pt x="0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704333" y="503683"/>
              <a:ext cx="181720" cy="180670"/>
            </a:xfrm>
            <a:custGeom>
              <a:avLst/>
              <a:gdLst/>
              <a:ahLst/>
              <a:cxnLst/>
              <a:rect l="0" t="0" r="0" b="0"/>
              <a:pathLst>
                <a:path w="181720" h="180670">
                  <a:moveTo>
                    <a:pt x="108019" y="117498"/>
                  </a:moveTo>
                  <a:lnTo>
                    <a:pt x="119198" y="106319"/>
                  </a:lnTo>
                  <a:lnTo>
                    <a:pt x="124686" y="88353"/>
                  </a:lnTo>
                  <a:lnTo>
                    <a:pt x="125955" y="65940"/>
                  </a:lnTo>
                  <a:lnTo>
                    <a:pt x="122619" y="44280"/>
                  </a:lnTo>
                  <a:lnTo>
                    <a:pt x="114118" y="26075"/>
                  </a:lnTo>
                  <a:lnTo>
                    <a:pt x="108576" y="17945"/>
                  </a:lnTo>
                  <a:lnTo>
                    <a:pt x="93058" y="5792"/>
                  </a:lnTo>
                  <a:lnTo>
                    <a:pt x="84007" y="913"/>
                  </a:lnTo>
                  <a:lnTo>
                    <a:pt x="74463" y="0"/>
                  </a:lnTo>
                  <a:lnTo>
                    <a:pt x="54502" y="5225"/>
                  </a:lnTo>
                  <a:lnTo>
                    <a:pt x="29121" y="21321"/>
                  </a:lnTo>
                  <a:lnTo>
                    <a:pt x="17192" y="40437"/>
                  </a:lnTo>
                  <a:lnTo>
                    <a:pt x="0" y="90838"/>
                  </a:lnTo>
                  <a:lnTo>
                    <a:pt x="1909" y="115008"/>
                  </a:lnTo>
                  <a:lnTo>
                    <a:pt x="5694" y="126366"/>
                  </a:lnTo>
                  <a:lnTo>
                    <a:pt x="12896" y="133939"/>
                  </a:lnTo>
                  <a:lnTo>
                    <a:pt x="33377" y="142352"/>
                  </a:lnTo>
                  <a:lnTo>
                    <a:pt x="43050" y="142256"/>
                  </a:lnTo>
                  <a:lnTo>
                    <a:pt x="60037" y="135911"/>
                  </a:lnTo>
                  <a:lnTo>
                    <a:pt x="72266" y="122172"/>
                  </a:lnTo>
                  <a:lnTo>
                    <a:pt x="95238" y="90345"/>
                  </a:lnTo>
                  <a:lnTo>
                    <a:pt x="100668" y="90037"/>
                  </a:lnTo>
                  <a:lnTo>
                    <a:pt x="105457" y="94512"/>
                  </a:lnTo>
                  <a:lnTo>
                    <a:pt x="138024" y="154526"/>
                  </a:lnTo>
                  <a:lnTo>
                    <a:pt x="181719" y="180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07109" y="497372"/>
              <a:ext cx="132551" cy="365643"/>
            </a:xfrm>
            <a:custGeom>
              <a:avLst/>
              <a:gdLst/>
              <a:ahLst/>
              <a:cxnLst/>
              <a:rect l="0" t="0" r="0" b="0"/>
              <a:pathLst>
                <a:path w="132551" h="365643">
                  <a:moveTo>
                    <a:pt x="0" y="113280"/>
                  </a:moveTo>
                  <a:lnTo>
                    <a:pt x="3119" y="170544"/>
                  </a:lnTo>
                  <a:lnTo>
                    <a:pt x="11452" y="219935"/>
                  </a:lnTo>
                  <a:lnTo>
                    <a:pt x="21330" y="268494"/>
                  </a:lnTo>
                  <a:lnTo>
                    <a:pt x="29559" y="326824"/>
                  </a:lnTo>
                  <a:lnTo>
                    <a:pt x="37251" y="365642"/>
                  </a:lnTo>
                  <a:lnTo>
                    <a:pt x="26973" y="317294"/>
                  </a:lnTo>
                  <a:lnTo>
                    <a:pt x="17221" y="266146"/>
                  </a:lnTo>
                  <a:lnTo>
                    <a:pt x="6922" y="212126"/>
                  </a:lnTo>
                  <a:lnTo>
                    <a:pt x="2051" y="159076"/>
                  </a:lnTo>
                  <a:lnTo>
                    <a:pt x="607" y="106312"/>
                  </a:lnTo>
                  <a:lnTo>
                    <a:pt x="5769" y="53634"/>
                  </a:lnTo>
                  <a:lnTo>
                    <a:pt x="20297" y="12159"/>
                  </a:lnTo>
                  <a:lnTo>
                    <a:pt x="27569" y="4922"/>
                  </a:lnTo>
                  <a:lnTo>
                    <a:pt x="35926" y="1267"/>
                  </a:lnTo>
                  <a:lnTo>
                    <a:pt x="45008" y="0"/>
                  </a:lnTo>
                  <a:lnTo>
                    <a:pt x="64457" y="7952"/>
                  </a:lnTo>
                  <a:lnTo>
                    <a:pt x="99949" y="36063"/>
                  </a:lnTo>
                  <a:lnTo>
                    <a:pt x="122291" y="68304"/>
                  </a:lnTo>
                  <a:lnTo>
                    <a:pt x="132550" y="107493"/>
                  </a:lnTo>
                  <a:lnTo>
                    <a:pt x="130481" y="118781"/>
                  </a:lnTo>
                  <a:lnTo>
                    <a:pt x="118823" y="137562"/>
                  </a:lnTo>
                  <a:lnTo>
                    <a:pt x="98824" y="147469"/>
                  </a:lnTo>
                  <a:lnTo>
                    <a:pt x="63171" y="1553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092971" y="506748"/>
              <a:ext cx="172107" cy="146019"/>
            </a:xfrm>
            <a:custGeom>
              <a:avLst/>
              <a:gdLst/>
              <a:ahLst/>
              <a:cxnLst/>
              <a:rect l="0" t="0" r="0" b="0"/>
              <a:pathLst>
                <a:path w="172107" h="146019">
                  <a:moveTo>
                    <a:pt x="77350" y="124961"/>
                  </a:moveTo>
                  <a:lnTo>
                    <a:pt x="92004" y="75410"/>
                  </a:lnTo>
                  <a:lnTo>
                    <a:pt x="89322" y="52635"/>
                  </a:lnTo>
                  <a:lnTo>
                    <a:pt x="68537" y="9419"/>
                  </a:lnTo>
                  <a:lnTo>
                    <a:pt x="59776" y="3480"/>
                  </a:lnTo>
                  <a:lnTo>
                    <a:pt x="37564" y="0"/>
                  </a:lnTo>
                  <a:lnTo>
                    <a:pt x="28599" y="3049"/>
                  </a:lnTo>
                  <a:lnTo>
                    <a:pt x="15519" y="15796"/>
                  </a:lnTo>
                  <a:lnTo>
                    <a:pt x="1578" y="48292"/>
                  </a:lnTo>
                  <a:lnTo>
                    <a:pt x="0" y="70999"/>
                  </a:lnTo>
                  <a:lnTo>
                    <a:pt x="4368" y="91619"/>
                  </a:lnTo>
                  <a:lnTo>
                    <a:pt x="14108" y="108583"/>
                  </a:lnTo>
                  <a:lnTo>
                    <a:pt x="29355" y="120802"/>
                  </a:lnTo>
                  <a:lnTo>
                    <a:pt x="38335" y="125698"/>
                  </a:lnTo>
                  <a:lnTo>
                    <a:pt x="46661" y="126622"/>
                  </a:lnTo>
                  <a:lnTo>
                    <a:pt x="62150" y="121410"/>
                  </a:lnTo>
                  <a:lnTo>
                    <a:pt x="73715" y="108175"/>
                  </a:lnTo>
                  <a:lnTo>
                    <a:pt x="81583" y="89425"/>
                  </a:lnTo>
                  <a:lnTo>
                    <a:pt x="85081" y="65494"/>
                  </a:lnTo>
                  <a:lnTo>
                    <a:pt x="87183" y="61920"/>
                  </a:lnTo>
                  <a:lnTo>
                    <a:pt x="89755" y="64216"/>
                  </a:lnTo>
                  <a:lnTo>
                    <a:pt x="114079" y="104440"/>
                  </a:lnTo>
                  <a:lnTo>
                    <a:pt x="135156" y="126420"/>
                  </a:lnTo>
                  <a:lnTo>
                    <a:pt x="172106" y="1460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275606" y="452725"/>
              <a:ext cx="63172" cy="196392"/>
            </a:xfrm>
            <a:custGeom>
              <a:avLst/>
              <a:gdLst/>
              <a:ahLst/>
              <a:cxnLst/>
              <a:rect l="0" t="0" r="0" b="0"/>
              <a:pathLst>
                <a:path w="63172" h="196392">
                  <a:moveTo>
                    <a:pt x="0" y="115813"/>
                  </a:moveTo>
                  <a:lnTo>
                    <a:pt x="14572" y="158505"/>
                  </a:lnTo>
                  <a:lnTo>
                    <a:pt x="39403" y="194566"/>
                  </a:lnTo>
                  <a:lnTo>
                    <a:pt x="42646" y="196391"/>
                  </a:lnTo>
                  <a:lnTo>
                    <a:pt x="43639" y="194098"/>
                  </a:lnTo>
                  <a:lnTo>
                    <a:pt x="27549" y="135906"/>
                  </a:lnTo>
                  <a:lnTo>
                    <a:pt x="6973" y="73615"/>
                  </a:lnTo>
                  <a:lnTo>
                    <a:pt x="6988" y="64284"/>
                  </a:lnTo>
                  <a:lnTo>
                    <a:pt x="13244" y="47678"/>
                  </a:lnTo>
                  <a:lnTo>
                    <a:pt x="29921" y="25175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438473" y="284269"/>
              <a:ext cx="26647" cy="305327"/>
            </a:xfrm>
            <a:custGeom>
              <a:avLst/>
              <a:gdLst/>
              <a:ahLst/>
              <a:cxnLst/>
              <a:rect l="0" t="0" r="0" b="0"/>
              <a:pathLst>
                <a:path w="26647" h="305327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27783"/>
                  </a:lnTo>
                  <a:lnTo>
                    <a:pt x="16906" y="179412"/>
                  </a:lnTo>
                  <a:lnTo>
                    <a:pt x="23761" y="228634"/>
                  </a:lnTo>
                  <a:lnTo>
                    <a:pt x="25791" y="269735"/>
                  </a:lnTo>
                  <a:lnTo>
                    <a:pt x="26646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338777" y="326383"/>
              <a:ext cx="221100" cy="105286"/>
            </a:xfrm>
            <a:custGeom>
              <a:avLst/>
              <a:gdLst/>
              <a:ahLst/>
              <a:cxnLst/>
              <a:rect l="0" t="0" r="0" b="0"/>
              <a:pathLst>
                <a:path w="221100" h="105286">
                  <a:moveTo>
                    <a:pt x="221099" y="105285"/>
                  </a:moveTo>
                  <a:lnTo>
                    <a:pt x="203118" y="89644"/>
                  </a:lnTo>
                  <a:lnTo>
                    <a:pt x="145575" y="58442"/>
                  </a:lnTo>
                  <a:lnTo>
                    <a:pt x="93703" y="31345"/>
                  </a:lnTo>
                  <a:lnTo>
                    <a:pt x="34003" y="60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42155" y="1652974"/>
            <a:ext cx="1979359" cy="515897"/>
            <a:chOff x="242155" y="1652974"/>
            <a:chExt cx="1979359" cy="515897"/>
          </a:xfrm>
        </p:grpSpPr>
        <p:sp>
          <p:nvSpPr>
            <p:cNvPr id="53" name="Freeform 52"/>
            <p:cNvSpPr/>
            <p:nvPr/>
          </p:nvSpPr>
          <p:spPr>
            <a:xfrm>
              <a:off x="478245" y="1652974"/>
              <a:ext cx="27123" cy="294799"/>
            </a:xfrm>
            <a:custGeom>
              <a:avLst/>
              <a:gdLst/>
              <a:ahLst/>
              <a:cxnLst/>
              <a:rect l="0" t="0" r="0" b="0"/>
              <a:pathLst>
                <a:path w="27123" h="294799">
                  <a:moveTo>
                    <a:pt x="6065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5862" y="144322"/>
                  </a:lnTo>
                  <a:lnTo>
                    <a:pt x="9145" y="200127"/>
                  </a:lnTo>
                  <a:lnTo>
                    <a:pt x="20712" y="256210"/>
                  </a:lnTo>
                  <a:lnTo>
                    <a:pt x="27122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6911" y="1663502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36182" y="9065"/>
                  </a:lnTo>
                  <a:lnTo>
                    <a:pt x="180838" y="17475"/>
                  </a:lnTo>
                  <a:lnTo>
                    <a:pt x="117913" y="20349"/>
                  </a:lnTo>
                  <a:lnTo>
                    <a:pt x="65666" y="26507"/>
                  </a:lnTo>
                  <a:lnTo>
                    <a:pt x="17097" y="392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7968" y="1973768"/>
              <a:ext cx="294799" cy="47704"/>
            </a:xfrm>
            <a:custGeom>
              <a:avLst/>
              <a:gdLst/>
              <a:ahLst/>
              <a:cxnLst/>
              <a:rect l="0" t="0" r="0" b="0"/>
              <a:pathLst>
                <a:path w="294799" h="47704">
                  <a:moveTo>
                    <a:pt x="294798" y="5589"/>
                  </a:moveTo>
                  <a:lnTo>
                    <a:pt x="278031" y="0"/>
                  </a:lnTo>
                  <a:lnTo>
                    <a:pt x="260440" y="375"/>
                  </a:lnTo>
                  <a:lnTo>
                    <a:pt x="199798" y="16584"/>
                  </a:lnTo>
                  <a:lnTo>
                    <a:pt x="165265" y="23665"/>
                  </a:lnTo>
                  <a:lnTo>
                    <a:pt x="106252" y="34659"/>
                  </a:lnTo>
                  <a:lnTo>
                    <a:pt x="47181" y="45754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94880" y="1875443"/>
              <a:ext cx="151944" cy="135501"/>
            </a:xfrm>
            <a:custGeom>
              <a:avLst/>
              <a:gdLst/>
              <a:ahLst/>
              <a:cxnLst/>
              <a:rect l="0" t="0" r="0" b="0"/>
              <a:pathLst>
                <a:path w="151944" h="135501">
                  <a:moveTo>
                    <a:pt x="0" y="30215"/>
                  </a:moveTo>
                  <a:lnTo>
                    <a:pt x="3120" y="72906"/>
                  </a:lnTo>
                  <a:lnTo>
                    <a:pt x="14655" y="114557"/>
                  </a:lnTo>
                  <a:lnTo>
                    <a:pt x="16789" y="116858"/>
                  </a:lnTo>
                  <a:lnTo>
                    <a:pt x="18212" y="113713"/>
                  </a:lnTo>
                  <a:lnTo>
                    <a:pt x="18623" y="97741"/>
                  </a:lnTo>
                  <a:lnTo>
                    <a:pt x="14617" y="63610"/>
                  </a:lnTo>
                  <a:lnTo>
                    <a:pt x="17415" y="41548"/>
                  </a:lnTo>
                  <a:lnTo>
                    <a:pt x="31156" y="9396"/>
                  </a:lnTo>
                  <a:lnTo>
                    <a:pt x="39488" y="3467"/>
                  </a:lnTo>
                  <a:lnTo>
                    <a:pt x="61224" y="0"/>
                  </a:lnTo>
                  <a:lnTo>
                    <a:pt x="80243" y="5477"/>
                  </a:lnTo>
                  <a:lnTo>
                    <a:pt x="111517" y="28058"/>
                  </a:lnTo>
                  <a:lnTo>
                    <a:pt x="127539" y="53752"/>
                  </a:lnTo>
                  <a:lnTo>
                    <a:pt x="150706" y="114660"/>
                  </a:lnTo>
                  <a:lnTo>
                    <a:pt x="151943" y="121607"/>
                  </a:lnTo>
                  <a:lnTo>
                    <a:pt x="151598" y="126238"/>
                  </a:lnTo>
                  <a:lnTo>
                    <a:pt x="147399" y="1355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20441" y="1674031"/>
              <a:ext cx="48181" cy="368498"/>
            </a:xfrm>
            <a:custGeom>
              <a:avLst/>
              <a:gdLst/>
              <a:ahLst/>
              <a:cxnLst/>
              <a:rect l="0" t="0" r="0" b="0"/>
              <a:pathLst>
                <a:path w="48181" h="368498">
                  <a:moveTo>
                    <a:pt x="6066" y="0"/>
                  </a:moveTo>
                  <a:lnTo>
                    <a:pt x="0" y="42027"/>
                  </a:lnTo>
                  <a:lnTo>
                    <a:pt x="4919" y="89791"/>
                  </a:lnTo>
                  <a:lnTo>
                    <a:pt x="13785" y="140988"/>
                  </a:lnTo>
                  <a:lnTo>
                    <a:pt x="22651" y="193202"/>
                  </a:lnTo>
                  <a:lnTo>
                    <a:pt x="26968" y="245718"/>
                  </a:lnTo>
                  <a:lnTo>
                    <a:pt x="33966" y="297153"/>
                  </a:lnTo>
                  <a:lnTo>
                    <a:pt x="40043" y="347689"/>
                  </a:lnTo>
                  <a:lnTo>
                    <a:pt x="4818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21222" y="1810901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63835" y="8333"/>
                  </a:lnTo>
                  <a:lnTo>
                    <a:pt x="102943" y="15684"/>
                  </a:lnTo>
                  <a:lnTo>
                    <a:pt x="47024" y="272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015062" y="1841983"/>
              <a:ext cx="164130" cy="161764"/>
            </a:xfrm>
            <a:custGeom>
              <a:avLst/>
              <a:gdLst/>
              <a:ahLst/>
              <a:cxnLst/>
              <a:rect l="0" t="0" r="0" b="0"/>
              <a:pathLst>
                <a:path w="164130" h="161764">
                  <a:moveTo>
                    <a:pt x="6202" y="84732"/>
                  </a:moveTo>
                  <a:lnTo>
                    <a:pt x="43680" y="76398"/>
                  </a:lnTo>
                  <a:lnTo>
                    <a:pt x="67312" y="72839"/>
                  </a:lnTo>
                  <a:lnTo>
                    <a:pt x="121744" y="50612"/>
                  </a:lnTo>
                  <a:lnTo>
                    <a:pt x="127684" y="44438"/>
                  </a:lnTo>
                  <a:lnTo>
                    <a:pt x="130473" y="36812"/>
                  </a:lnTo>
                  <a:lnTo>
                    <a:pt x="131164" y="28219"/>
                  </a:lnTo>
                  <a:lnTo>
                    <a:pt x="128114" y="20150"/>
                  </a:lnTo>
                  <a:lnTo>
                    <a:pt x="115367" y="4946"/>
                  </a:lnTo>
                  <a:lnTo>
                    <a:pt x="107055" y="1126"/>
                  </a:lnTo>
                  <a:lnTo>
                    <a:pt x="88460" y="0"/>
                  </a:lnTo>
                  <a:lnTo>
                    <a:pt x="58261" y="5944"/>
                  </a:lnTo>
                  <a:lnTo>
                    <a:pt x="32675" y="20703"/>
                  </a:lnTo>
                  <a:lnTo>
                    <a:pt x="10276" y="39894"/>
                  </a:lnTo>
                  <a:lnTo>
                    <a:pt x="2163" y="59734"/>
                  </a:lnTo>
                  <a:lnTo>
                    <a:pt x="0" y="71576"/>
                  </a:lnTo>
                  <a:lnTo>
                    <a:pt x="3835" y="90973"/>
                  </a:lnTo>
                  <a:lnTo>
                    <a:pt x="19149" y="115047"/>
                  </a:lnTo>
                  <a:lnTo>
                    <a:pt x="45284" y="144142"/>
                  </a:lnTo>
                  <a:lnTo>
                    <a:pt x="77183" y="159787"/>
                  </a:lnTo>
                  <a:lnTo>
                    <a:pt x="99750" y="161763"/>
                  </a:lnTo>
                  <a:lnTo>
                    <a:pt x="154665" y="150390"/>
                  </a:lnTo>
                  <a:lnTo>
                    <a:pt x="164129" y="1479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247979" y="1813992"/>
              <a:ext cx="131255" cy="149051"/>
            </a:xfrm>
            <a:custGeom>
              <a:avLst/>
              <a:gdLst/>
              <a:ahLst/>
              <a:cxnLst/>
              <a:rect l="0" t="0" r="0" b="0"/>
              <a:pathLst>
                <a:path w="131255" h="149051">
                  <a:moveTo>
                    <a:pt x="4912" y="102194"/>
                  </a:moveTo>
                  <a:lnTo>
                    <a:pt x="20530" y="149050"/>
                  </a:lnTo>
                  <a:lnTo>
                    <a:pt x="4388" y="92290"/>
                  </a:lnTo>
                  <a:lnTo>
                    <a:pt x="0" y="70886"/>
                  </a:lnTo>
                  <a:lnTo>
                    <a:pt x="1949" y="49675"/>
                  </a:lnTo>
                  <a:lnTo>
                    <a:pt x="9834" y="31669"/>
                  </a:lnTo>
                  <a:lnTo>
                    <a:pt x="15212" y="23592"/>
                  </a:lnTo>
                  <a:lnTo>
                    <a:pt x="30547" y="11498"/>
                  </a:lnTo>
                  <a:lnTo>
                    <a:pt x="50230" y="3393"/>
                  </a:lnTo>
                  <a:lnTo>
                    <a:pt x="86450" y="0"/>
                  </a:lnTo>
                  <a:lnTo>
                    <a:pt x="131254" y="74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389761" y="1800373"/>
              <a:ext cx="147400" cy="176241"/>
            </a:xfrm>
            <a:custGeom>
              <a:avLst/>
              <a:gdLst/>
              <a:ahLst/>
              <a:cxnLst/>
              <a:rect l="0" t="0" r="0" b="0"/>
              <a:pathLst>
                <a:path w="147400" h="176241">
                  <a:moveTo>
                    <a:pt x="0" y="42114"/>
                  </a:moveTo>
                  <a:lnTo>
                    <a:pt x="35917" y="105541"/>
                  </a:lnTo>
                  <a:lnTo>
                    <a:pt x="84276" y="167546"/>
                  </a:lnTo>
                  <a:lnTo>
                    <a:pt x="91279" y="174868"/>
                  </a:lnTo>
                  <a:lnTo>
                    <a:pt x="97118" y="176240"/>
                  </a:lnTo>
                  <a:lnTo>
                    <a:pt x="102180" y="173645"/>
                  </a:lnTo>
                  <a:lnTo>
                    <a:pt x="110924" y="161403"/>
                  </a:lnTo>
                  <a:lnTo>
                    <a:pt x="121254" y="133611"/>
                  </a:lnTo>
                  <a:lnTo>
                    <a:pt x="131261" y="74887"/>
                  </a:lnTo>
                  <a:lnTo>
                    <a:pt x="139252" y="1911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581695" y="1810346"/>
              <a:ext cx="197622" cy="160119"/>
            </a:xfrm>
            <a:custGeom>
              <a:avLst/>
              <a:gdLst/>
              <a:ahLst/>
              <a:cxnLst/>
              <a:rect l="0" t="0" r="0" b="0"/>
              <a:pathLst>
                <a:path w="197622" h="160119">
                  <a:moveTo>
                    <a:pt x="92336" y="95312"/>
                  </a:moveTo>
                  <a:lnTo>
                    <a:pt x="103514" y="84133"/>
                  </a:lnTo>
                  <a:lnTo>
                    <a:pt x="105637" y="76161"/>
                  </a:lnTo>
                  <a:lnTo>
                    <a:pt x="104876" y="54825"/>
                  </a:lnTo>
                  <a:lnTo>
                    <a:pt x="97519" y="35983"/>
                  </a:lnTo>
                  <a:lnTo>
                    <a:pt x="85281" y="19810"/>
                  </a:lnTo>
                  <a:lnTo>
                    <a:pt x="68143" y="4824"/>
                  </a:lnTo>
                  <a:lnTo>
                    <a:pt x="58660" y="1061"/>
                  </a:lnTo>
                  <a:lnTo>
                    <a:pt x="38764" y="0"/>
                  </a:lnTo>
                  <a:lnTo>
                    <a:pt x="30885" y="3695"/>
                  </a:lnTo>
                  <a:lnTo>
                    <a:pt x="19011" y="17158"/>
                  </a:lnTo>
                  <a:lnTo>
                    <a:pt x="5749" y="44469"/>
                  </a:lnTo>
                  <a:lnTo>
                    <a:pt x="0" y="80377"/>
                  </a:lnTo>
                  <a:lnTo>
                    <a:pt x="4894" y="103882"/>
                  </a:lnTo>
                  <a:lnTo>
                    <a:pt x="20804" y="133726"/>
                  </a:lnTo>
                  <a:lnTo>
                    <a:pt x="34807" y="148649"/>
                  </a:lnTo>
                  <a:lnTo>
                    <a:pt x="52730" y="159182"/>
                  </a:lnTo>
                  <a:lnTo>
                    <a:pt x="62422" y="160118"/>
                  </a:lnTo>
                  <a:lnTo>
                    <a:pt x="82550" y="154920"/>
                  </a:lnTo>
                  <a:lnTo>
                    <a:pt x="96955" y="141692"/>
                  </a:lnTo>
                  <a:lnTo>
                    <a:pt x="115735" y="104603"/>
                  </a:lnTo>
                  <a:lnTo>
                    <a:pt x="121496" y="68299"/>
                  </a:lnTo>
                  <a:lnTo>
                    <a:pt x="123474" y="64435"/>
                  </a:lnTo>
                  <a:lnTo>
                    <a:pt x="125963" y="66538"/>
                  </a:lnTo>
                  <a:lnTo>
                    <a:pt x="154197" y="122089"/>
                  </a:lnTo>
                  <a:lnTo>
                    <a:pt x="179295" y="138471"/>
                  </a:lnTo>
                  <a:lnTo>
                    <a:pt x="185404" y="140462"/>
                  </a:lnTo>
                  <a:lnTo>
                    <a:pt x="189476" y="140620"/>
                  </a:lnTo>
                  <a:lnTo>
                    <a:pt x="197621" y="1374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35251" y="1652974"/>
              <a:ext cx="7237" cy="357970"/>
            </a:xfrm>
            <a:custGeom>
              <a:avLst/>
              <a:gdLst/>
              <a:ahLst/>
              <a:cxnLst/>
              <a:rect l="0" t="0" r="0" b="0"/>
              <a:pathLst>
                <a:path w="7237" h="357970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40781"/>
                  </a:lnTo>
                  <a:lnTo>
                    <a:pt x="6643" y="194961"/>
                  </a:lnTo>
                  <a:lnTo>
                    <a:pt x="7060" y="243769"/>
                  </a:lnTo>
                  <a:lnTo>
                    <a:pt x="7184" y="295276"/>
                  </a:lnTo>
                  <a:lnTo>
                    <a:pt x="7236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2155" y="2053057"/>
              <a:ext cx="1610861" cy="115814"/>
            </a:xfrm>
            <a:custGeom>
              <a:avLst/>
              <a:gdLst/>
              <a:ahLst/>
              <a:cxnLst/>
              <a:rect l="0" t="0" r="0" b="0"/>
              <a:pathLst>
                <a:path w="1610861" h="115814">
                  <a:moveTo>
                    <a:pt x="1610860" y="0"/>
                  </a:moveTo>
                  <a:lnTo>
                    <a:pt x="1556716" y="8333"/>
                  </a:lnTo>
                  <a:lnTo>
                    <a:pt x="1496180" y="10094"/>
                  </a:lnTo>
                  <a:lnTo>
                    <a:pt x="1439620" y="10400"/>
                  </a:lnTo>
                  <a:lnTo>
                    <a:pt x="1383998" y="10490"/>
                  </a:lnTo>
                  <a:lnTo>
                    <a:pt x="1336061" y="10517"/>
                  </a:lnTo>
                  <a:lnTo>
                    <a:pt x="1275454" y="10525"/>
                  </a:lnTo>
                  <a:lnTo>
                    <a:pt x="1222402" y="10527"/>
                  </a:lnTo>
                  <a:lnTo>
                    <a:pt x="1162554" y="10528"/>
                  </a:lnTo>
                  <a:lnTo>
                    <a:pt x="1105672" y="10528"/>
                  </a:lnTo>
                  <a:lnTo>
                    <a:pt x="1049376" y="16117"/>
                  </a:lnTo>
                  <a:lnTo>
                    <a:pt x="985960" y="20081"/>
                  </a:lnTo>
                  <a:lnTo>
                    <a:pt x="927160" y="20864"/>
                  </a:lnTo>
                  <a:lnTo>
                    <a:pt x="870485" y="21018"/>
                  </a:lnTo>
                  <a:lnTo>
                    <a:pt x="806994" y="28285"/>
                  </a:lnTo>
                  <a:lnTo>
                    <a:pt x="748179" y="30933"/>
                  </a:lnTo>
                  <a:lnTo>
                    <a:pt x="685912" y="37046"/>
                  </a:lnTo>
                  <a:lnTo>
                    <a:pt x="624522" y="42282"/>
                  </a:lnTo>
                  <a:lnTo>
                    <a:pt x="574468" y="49053"/>
                  </a:lnTo>
                  <a:lnTo>
                    <a:pt x="523762" y="52748"/>
                  </a:lnTo>
                  <a:lnTo>
                    <a:pt x="460995" y="60765"/>
                  </a:lnTo>
                  <a:lnTo>
                    <a:pt x="398207" y="68285"/>
                  </a:lnTo>
                  <a:lnTo>
                    <a:pt x="349354" y="72095"/>
                  </a:lnTo>
                  <a:lnTo>
                    <a:pt x="287680" y="80618"/>
                  </a:lnTo>
                  <a:lnTo>
                    <a:pt x="238747" y="84328"/>
                  </a:lnTo>
                  <a:lnTo>
                    <a:pt x="179698" y="95469"/>
                  </a:lnTo>
                  <a:lnTo>
                    <a:pt x="122973" y="103346"/>
                  </a:lnTo>
                  <a:lnTo>
                    <a:pt x="65538" y="112137"/>
                  </a:lnTo>
                  <a:lnTo>
                    <a:pt x="14679" y="11508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47813" y="1884601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453139" y="1631917"/>
            <a:ext cx="7702956" cy="663296"/>
            <a:chOff x="2453139" y="1631917"/>
            <a:chExt cx="7702956" cy="663296"/>
          </a:xfrm>
        </p:grpSpPr>
        <p:sp>
          <p:nvSpPr>
            <p:cNvPr id="67" name="Freeform 66"/>
            <p:cNvSpPr/>
            <p:nvPr/>
          </p:nvSpPr>
          <p:spPr>
            <a:xfrm>
              <a:off x="2590010" y="1695088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3293" y="27556"/>
                  </a:lnTo>
                  <a:lnTo>
                    <a:pt x="651" y="90017"/>
                  </a:lnTo>
                  <a:lnTo>
                    <a:pt x="193" y="145995"/>
                  </a:lnTo>
                  <a:lnTo>
                    <a:pt x="5627" y="206133"/>
                  </a:lnTo>
                  <a:lnTo>
                    <a:pt x="8390" y="266279"/>
                  </a:lnTo>
                  <a:lnTo>
                    <a:pt x="2004" y="31438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453139" y="1684559"/>
              <a:ext cx="326385" cy="31587"/>
            </a:xfrm>
            <a:custGeom>
              <a:avLst/>
              <a:gdLst/>
              <a:ahLst/>
              <a:cxnLst/>
              <a:rect l="0" t="0" r="0" b="0"/>
              <a:pathLst>
                <a:path w="326385" h="31587">
                  <a:moveTo>
                    <a:pt x="326384" y="0"/>
                  </a:moveTo>
                  <a:lnTo>
                    <a:pt x="267767" y="9065"/>
                  </a:lnTo>
                  <a:lnTo>
                    <a:pt x="212423" y="17475"/>
                  </a:lnTo>
                  <a:lnTo>
                    <a:pt x="163416" y="19996"/>
                  </a:lnTo>
                  <a:lnTo>
                    <a:pt x="111851" y="20743"/>
                  </a:lnTo>
                  <a:lnTo>
                    <a:pt x="60697" y="221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79523" y="1705616"/>
              <a:ext cx="326384" cy="344179"/>
            </a:xfrm>
            <a:custGeom>
              <a:avLst/>
              <a:gdLst/>
              <a:ahLst/>
              <a:cxnLst/>
              <a:rect l="0" t="0" r="0" b="0"/>
              <a:pathLst>
                <a:path w="326384" h="344179">
                  <a:moveTo>
                    <a:pt x="0" y="0"/>
                  </a:moveTo>
                  <a:lnTo>
                    <a:pt x="3119" y="54145"/>
                  </a:lnTo>
                  <a:lnTo>
                    <a:pt x="14654" y="114681"/>
                  </a:lnTo>
                  <a:lnTo>
                    <a:pt x="19160" y="165651"/>
                  </a:lnTo>
                  <a:lnTo>
                    <a:pt x="27918" y="219635"/>
                  </a:lnTo>
                  <a:lnTo>
                    <a:pt x="30861" y="277265"/>
                  </a:lnTo>
                  <a:lnTo>
                    <a:pt x="31442" y="339038"/>
                  </a:lnTo>
                  <a:lnTo>
                    <a:pt x="31490" y="344178"/>
                  </a:lnTo>
                  <a:lnTo>
                    <a:pt x="30387" y="330226"/>
                  </a:lnTo>
                  <a:lnTo>
                    <a:pt x="25511" y="302176"/>
                  </a:lnTo>
                  <a:lnTo>
                    <a:pt x="33158" y="251369"/>
                  </a:lnTo>
                  <a:lnTo>
                    <a:pt x="45934" y="201861"/>
                  </a:lnTo>
                  <a:lnTo>
                    <a:pt x="52850" y="195406"/>
                  </a:lnTo>
                  <a:lnTo>
                    <a:pt x="62139" y="192272"/>
                  </a:lnTo>
                  <a:lnTo>
                    <a:pt x="73012" y="191352"/>
                  </a:lnTo>
                  <a:lnTo>
                    <a:pt x="82600" y="194249"/>
                  </a:lnTo>
                  <a:lnTo>
                    <a:pt x="99492" y="206826"/>
                  </a:lnTo>
                  <a:lnTo>
                    <a:pt x="128230" y="243496"/>
                  </a:lnTo>
                  <a:lnTo>
                    <a:pt x="150233" y="294975"/>
                  </a:lnTo>
                  <a:lnTo>
                    <a:pt x="156408" y="335994"/>
                  </a:lnTo>
                  <a:lnTo>
                    <a:pt x="163316" y="302664"/>
                  </a:lnTo>
                  <a:lnTo>
                    <a:pt x="175530" y="286206"/>
                  </a:lnTo>
                  <a:lnTo>
                    <a:pt x="183701" y="278541"/>
                  </a:lnTo>
                  <a:lnTo>
                    <a:pt x="205257" y="270025"/>
                  </a:lnTo>
                  <a:lnTo>
                    <a:pt x="262513" y="255704"/>
                  </a:lnTo>
                  <a:lnTo>
                    <a:pt x="293421" y="244350"/>
                  </a:lnTo>
                  <a:lnTo>
                    <a:pt x="310174" y="232992"/>
                  </a:lnTo>
                  <a:lnTo>
                    <a:pt x="315577" y="224348"/>
                  </a:lnTo>
                  <a:lnTo>
                    <a:pt x="321580" y="202266"/>
                  </a:lnTo>
                  <a:lnTo>
                    <a:pt x="320842" y="192166"/>
                  </a:lnTo>
                  <a:lnTo>
                    <a:pt x="313782" y="174704"/>
                  </a:lnTo>
                  <a:lnTo>
                    <a:pt x="296606" y="162264"/>
                  </a:lnTo>
                  <a:lnTo>
                    <a:pt x="285475" y="157309"/>
                  </a:lnTo>
                  <a:lnTo>
                    <a:pt x="260629" y="154923"/>
                  </a:lnTo>
                  <a:lnTo>
                    <a:pt x="236328" y="158932"/>
                  </a:lnTo>
                  <a:lnTo>
                    <a:pt x="217728" y="168513"/>
                  </a:lnTo>
                  <a:lnTo>
                    <a:pt x="204783" y="186808"/>
                  </a:lnTo>
                  <a:lnTo>
                    <a:pt x="196300" y="210538"/>
                  </a:lnTo>
                  <a:lnTo>
                    <a:pt x="192529" y="236682"/>
                  </a:lnTo>
                  <a:lnTo>
                    <a:pt x="197092" y="260780"/>
                  </a:lnTo>
                  <a:lnTo>
                    <a:pt x="212816" y="290958"/>
                  </a:lnTo>
                  <a:lnTo>
                    <a:pt x="239090" y="322116"/>
                  </a:lnTo>
                  <a:lnTo>
                    <a:pt x="259120" y="330336"/>
                  </a:lnTo>
                  <a:lnTo>
                    <a:pt x="282451" y="332820"/>
                  </a:lnTo>
                  <a:lnTo>
                    <a:pt x="326383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335111" y="1846877"/>
              <a:ext cx="189277" cy="201517"/>
            </a:xfrm>
            <a:custGeom>
              <a:avLst/>
              <a:gdLst/>
              <a:ahLst/>
              <a:cxnLst/>
              <a:rect l="0" t="0" r="0" b="0"/>
              <a:pathLst>
                <a:path w="189277" h="201517">
                  <a:moveTo>
                    <a:pt x="128764" y="27195"/>
                  </a:moveTo>
                  <a:lnTo>
                    <a:pt x="117586" y="10428"/>
                  </a:lnTo>
                  <a:lnTo>
                    <a:pt x="109614" y="5488"/>
                  </a:lnTo>
                  <a:lnTo>
                    <a:pt x="88278" y="0"/>
                  </a:lnTo>
                  <a:lnTo>
                    <a:pt x="55547" y="2500"/>
                  </a:lnTo>
                  <a:lnTo>
                    <a:pt x="23622" y="16238"/>
                  </a:lnTo>
                  <a:lnTo>
                    <a:pt x="8725" y="31684"/>
                  </a:lnTo>
                  <a:lnTo>
                    <a:pt x="3115" y="40716"/>
                  </a:lnTo>
                  <a:lnTo>
                    <a:pt x="0" y="60111"/>
                  </a:lnTo>
                  <a:lnTo>
                    <a:pt x="808" y="70196"/>
                  </a:lnTo>
                  <a:lnTo>
                    <a:pt x="4855" y="78089"/>
                  </a:lnTo>
                  <a:lnTo>
                    <a:pt x="18711" y="89979"/>
                  </a:lnTo>
                  <a:lnTo>
                    <a:pt x="51832" y="97660"/>
                  </a:lnTo>
                  <a:lnTo>
                    <a:pt x="103776" y="101425"/>
                  </a:lnTo>
                  <a:lnTo>
                    <a:pt x="159832" y="115465"/>
                  </a:lnTo>
                  <a:lnTo>
                    <a:pt x="178057" y="128427"/>
                  </a:lnTo>
                  <a:lnTo>
                    <a:pt x="186193" y="136797"/>
                  </a:lnTo>
                  <a:lnTo>
                    <a:pt x="189276" y="145887"/>
                  </a:lnTo>
                  <a:lnTo>
                    <a:pt x="186464" y="165345"/>
                  </a:lnTo>
                  <a:lnTo>
                    <a:pt x="171176" y="182571"/>
                  </a:lnTo>
                  <a:lnTo>
                    <a:pt x="148784" y="195687"/>
                  </a:lnTo>
                  <a:lnTo>
                    <a:pt x="123234" y="201516"/>
                  </a:lnTo>
                  <a:lnTo>
                    <a:pt x="88131" y="199209"/>
                  </a:lnTo>
                  <a:lnTo>
                    <a:pt x="37322" y="187786"/>
                  </a:lnTo>
                  <a:lnTo>
                    <a:pt x="12951" y="1851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11274" y="1910612"/>
              <a:ext cx="143160" cy="341721"/>
            </a:xfrm>
            <a:custGeom>
              <a:avLst/>
              <a:gdLst/>
              <a:ahLst/>
              <a:cxnLst/>
              <a:rect l="0" t="0" r="0" b="0"/>
              <a:pathLst>
                <a:path w="143160" h="341721">
                  <a:moveTo>
                    <a:pt x="0" y="121388"/>
                  </a:moveTo>
                  <a:lnTo>
                    <a:pt x="8334" y="158866"/>
                  </a:lnTo>
                  <a:lnTo>
                    <a:pt x="15684" y="210289"/>
                  </a:lnTo>
                  <a:lnTo>
                    <a:pt x="27232" y="265507"/>
                  </a:lnTo>
                  <a:lnTo>
                    <a:pt x="33845" y="321475"/>
                  </a:lnTo>
                  <a:lnTo>
                    <a:pt x="37269" y="341336"/>
                  </a:lnTo>
                  <a:lnTo>
                    <a:pt x="36545" y="341720"/>
                  </a:lnTo>
                  <a:lnTo>
                    <a:pt x="34892" y="338466"/>
                  </a:lnTo>
                  <a:lnTo>
                    <a:pt x="28902" y="281790"/>
                  </a:lnTo>
                  <a:lnTo>
                    <a:pt x="20920" y="219763"/>
                  </a:lnTo>
                  <a:lnTo>
                    <a:pt x="12128" y="158389"/>
                  </a:lnTo>
                  <a:lnTo>
                    <a:pt x="3609" y="103523"/>
                  </a:lnTo>
                  <a:lnTo>
                    <a:pt x="3833" y="50745"/>
                  </a:lnTo>
                  <a:lnTo>
                    <a:pt x="6065" y="39198"/>
                  </a:lnTo>
                  <a:lnTo>
                    <a:pt x="17904" y="20128"/>
                  </a:lnTo>
                  <a:lnTo>
                    <a:pt x="25974" y="11767"/>
                  </a:lnTo>
                  <a:lnTo>
                    <a:pt x="47419" y="2477"/>
                  </a:lnTo>
                  <a:lnTo>
                    <a:pt x="59689" y="0"/>
                  </a:lnTo>
                  <a:lnTo>
                    <a:pt x="70208" y="688"/>
                  </a:lnTo>
                  <a:lnTo>
                    <a:pt x="88135" y="7692"/>
                  </a:lnTo>
                  <a:lnTo>
                    <a:pt x="111382" y="24789"/>
                  </a:lnTo>
                  <a:lnTo>
                    <a:pt x="133088" y="50262"/>
                  </a:lnTo>
                  <a:lnTo>
                    <a:pt x="141038" y="73008"/>
                  </a:lnTo>
                  <a:lnTo>
                    <a:pt x="143159" y="85625"/>
                  </a:lnTo>
                  <a:lnTo>
                    <a:pt x="139276" y="105883"/>
                  </a:lnTo>
                  <a:lnTo>
                    <a:pt x="134965" y="114561"/>
                  </a:lnTo>
                  <a:lnTo>
                    <a:pt x="120816" y="127322"/>
                  </a:lnTo>
                  <a:lnTo>
                    <a:pt x="112129" y="132363"/>
                  </a:lnTo>
                  <a:lnTo>
                    <a:pt x="93119" y="134844"/>
                  </a:lnTo>
                  <a:lnTo>
                    <a:pt x="52643" y="1319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54373" y="1894650"/>
              <a:ext cx="167514" cy="179465"/>
            </a:xfrm>
            <a:custGeom>
              <a:avLst/>
              <a:gdLst/>
              <a:ahLst/>
              <a:cxnLst/>
              <a:rect l="0" t="0" r="0" b="0"/>
              <a:pathLst>
                <a:path w="167514" h="179465">
                  <a:moveTo>
                    <a:pt x="62228" y="137350"/>
                  </a:moveTo>
                  <a:lnTo>
                    <a:pt x="79016" y="82305"/>
                  </a:lnTo>
                  <a:lnTo>
                    <a:pt x="80850" y="45521"/>
                  </a:lnTo>
                  <a:lnTo>
                    <a:pt x="77133" y="22837"/>
                  </a:lnTo>
                  <a:lnTo>
                    <a:pt x="72165" y="14215"/>
                  </a:lnTo>
                  <a:lnTo>
                    <a:pt x="57285" y="1515"/>
                  </a:lnTo>
                  <a:lnTo>
                    <a:pt x="48404" y="0"/>
                  </a:lnTo>
                  <a:lnTo>
                    <a:pt x="29178" y="4555"/>
                  </a:lnTo>
                  <a:lnTo>
                    <a:pt x="15174" y="17499"/>
                  </a:lnTo>
                  <a:lnTo>
                    <a:pt x="9801" y="25863"/>
                  </a:lnTo>
                  <a:lnTo>
                    <a:pt x="2240" y="59993"/>
                  </a:lnTo>
                  <a:lnTo>
                    <a:pt x="0" y="99741"/>
                  </a:lnTo>
                  <a:lnTo>
                    <a:pt x="5715" y="121025"/>
                  </a:lnTo>
                  <a:lnTo>
                    <a:pt x="10515" y="129976"/>
                  </a:lnTo>
                  <a:lnTo>
                    <a:pt x="17224" y="134773"/>
                  </a:lnTo>
                  <a:lnTo>
                    <a:pt x="25206" y="136802"/>
                  </a:lnTo>
                  <a:lnTo>
                    <a:pt x="34037" y="136984"/>
                  </a:lnTo>
                  <a:lnTo>
                    <a:pt x="42264" y="133597"/>
                  </a:lnTo>
                  <a:lnTo>
                    <a:pt x="57645" y="120474"/>
                  </a:lnTo>
                  <a:lnTo>
                    <a:pt x="73868" y="93355"/>
                  </a:lnTo>
                  <a:lnTo>
                    <a:pt x="81425" y="53703"/>
                  </a:lnTo>
                  <a:lnTo>
                    <a:pt x="97866" y="117068"/>
                  </a:lnTo>
                  <a:lnTo>
                    <a:pt x="113602" y="142519"/>
                  </a:lnTo>
                  <a:lnTo>
                    <a:pt x="145945" y="169740"/>
                  </a:lnTo>
                  <a:lnTo>
                    <a:pt x="167513" y="1794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46983" y="1870810"/>
              <a:ext cx="111774" cy="173921"/>
            </a:xfrm>
            <a:custGeom>
              <a:avLst/>
              <a:gdLst/>
              <a:ahLst/>
              <a:cxnLst/>
              <a:rect l="0" t="0" r="0" b="0"/>
              <a:pathLst>
                <a:path w="111774" h="173921">
                  <a:moveTo>
                    <a:pt x="111773" y="34848"/>
                  </a:moveTo>
                  <a:lnTo>
                    <a:pt x="106184" y="18080"/>
                  </a:lnTo>
                  <a:lnTo>
                    <a:pt x="94081" y="6728"/>
                  </a:lnTo>
                  <a:lnTo>
                    <a:pt x="85941" y="2063"/>
                  </a:lnTo>
                  <a:lnTo>
                    <a:pt x="67536" y="0"/>
                  </a:lnTo>
                  <a:lnTo>
                    <a:pt x="48829" y="4152"/>
                  </a:lnTo>
                  <a:lnTo>
                    <a:pt x="32715" y="13796"/>
                  </a:lnTo>
                  <a:lnTo>
                    <a:pt x="10489" y="37969"/>
                  </a:lnTo>
                  <a:lnTo>
                    <a:pt x="2417" y="60411"/>
                  </a:lnTo>
                  <a:lnTo>
                    <a:pt x="0" y="85984"/>
                  </a:lnTo>
                  <a:lnTo>
                    <a:pt x="6385" y="125518"/>
                  </a:lnTo>
                  <a:lnTo>
                    <a:pt x="16581" y="148845"/>
                  </a:lnTo>
                  <a:lnTo>
                    <a:pt x="32031" y="164672"/>
                  </a:lnTo>
                  <a:lnTo>
                    <a:pt x="41064" y="170530"/>
                  </a:lnTo>
                  <a:lnTo>
                    <a:pt x="60460" y="173920"/>
                  </a:lnTo>
                  <a:lnTo>
                    <a:pt x="90716" y="1717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200870" y="1900576"/>
              <a:ext cx="157929" cy="164228"/>
            </a:xfrm>
            <a:custGeom>
              <a:avLst/>
              <a:gdLst/>
              <a:ahLst/>
              <a:cxnLst/>
              <a:rect l="0" t="0" r="0" b="0"/>
              <a:pathLst>
                <a:path w="157929" h="164228">
                  <a:moveTo>
                    <a:pt x="0" y="89310"/>
                  </a:moveTo>
                  <a:lnTo>
                    <a:pt x="11179" y="78131"/>
                  </a:lnTo>
                  <a:lnTo>
                    <a:pt x="52728" y="61798"/>
                  </a:lnTo>
                  <a:lnTo>
                    <a:pt x="89973" y="49703"/>
                  </a:lnTo>
                  <a:lnTo>
                    <a:pt x="108618" y="38171"/>
                  </a:lnTo>
                  <a:lnTo>
                    <a:pt x="112186" y="30651"/>
                  </a:lnTo>
                  <a:lnTo>
                    <a:pt x="112226" y="22128"/>
                  </a:lnTo>
                  <a:lnTo>
                    <a:pt x="109912" y="12936"/>
                  </a:lnTo>
                  <a:lnTo>
                    <a:pt x="103690" y="6809"/>
                  </a:lnTo>
                  <a:lnTo>
                    <a:pt x="84299" y="0"/>
                  </a:lnTo>
                  <a:lnTo>
                    <a:pt x="63203" y="3213"/>
                  </a:lnTo>
                  <a:lnTo>
                    <a:pt x="43298" y="13610"/>
                  </a:lnTo>
                  <a:lnTo>
                    <a:pt x="26652" y="29929"/>
                  </a:lnTo>
                  <a:lnTo>
                    <a:pt x="17695" y="52000"/>
                  </a:lnTo>
                  <a:lnTo>
                    <a:pt x="14883" y="76237"/>
                  </a:lnTo>
                  <a:lnTo>
                    <a:pt x="17533" y="98707"/>
                  </a:lnTo>
                  <a:lnTo>
                    <a:pt x="25730" y="117273"/>
                  </a:lnTo>
                  <a:lnTo>
                    <a:pt x="38342" y="133323"/>
                  </a:lnTo>
                  <a:lnTo>
                    <a:pt x="65173" y="154343"/>
                  </a:lnTo>
                  <a:lnTo>
                    <a:pt x="85118" y="164227"/>
                  </a:lnTo>
                  <a:lnTo>
                    <a:pt x="144296" y="163978"/>
                  </a:lnTo>
                  <a:lnTo>
                    <a:pt x="157928" y="1630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48311" y="1631917"/>
              <a:ext cx="213653" cy="449327"/>
            </a:xfrm>
            <a:custGeom>
              <a:avLst/>
              <a:gdLst/>
              <a:ahLst/>
              <a:cxnLst/>
              <a:rect l="0" t="0" r="0" b="0"/>
              <a:pathLst>
                <a:path w="213653" h="449327">
                  <a:moveTo>
                    <a:pt x="0" y="0"/>
                  </a:moveTo>
                  <a:lnTo>
                    <a:pt x="8333" y="48930"/>
                  </a:lnTo>
                  <a:lnTo>
                    <a:pt x="15684" y="108061"/>
                  </a:lnTo>
                  <a:lnTo>
                    <a:pt x="28401" y="159905"/>
                  </a:lnTo>
                  <a:lnTo>
                    <a:pt x="37531" y="213106"/>
                  </a:lnTo>
                  <a:lnTo>
                    <a:pt x="41925" y="264094"/>
                  </a:lnTo>
                  <a:lnTo>
                    <a:pt x="50178" y="320188"/>
                  </a:lnTo>
                  <a:lnTo>
                    <a:pt x="52155" y="381311"/>
                  </a:lnTo>
                  <a:lnTo>
                    <a:pt x="51376" y="430256"/>
                  </a:lnTo>
                  <a:lnTo>
                    <a:pt x="49459" y="430727"/>
                  </a:lnTo>
                  <a:lnTo>
                    <a:pt x="47010" y="427531"/>
                  </a:lnTo>
                  <a:lnTo>
                    <a:pt x="42759" y="376170"/>
                  </a:lnTo>
                  <a:lnTo>
                    <a:pt x="44740" y="350850"/>
                  </a:lnTo>
                  <a:lnTo>
                    <a:pt x="71460" y="295247"/>
                  </a:lnTo>
                  <a:lnTo>
                    <a:pt x="80395" y="288078"/>
                  </a:lnTo>
                  <a:lnTo>
                    <a:pt x="102802" y="280113"/>
                  </a:lnTo>
                  <a:lnTo>
                    <a:pt x="136134" y="281218"/>
                  </a:lnTo>
                  <a:lnTo>
                    <a:pt x="168237" y="294543"/>
                  </a:lnTo>
                  <a:lnTo>
                    <a:pt x="194387" y="318899"/>
                  </a:lnTo>
                  <a:lnTo>
                    <a:pt x="211364" y="353931"/>
                  </a:lnTo>
                  <a:lnTo>
                    <a:pt x="213652" y="377231"/>
                  </a:lnTo>
                  <a:lnTo>
                    <a:pt x="209600" y="399285"/>
                  </a:lnTo>
                  <a:lnTo>
                    <a:pt x="200000" y="420785"/>
                  </a:lnTo>
                  <a:lnTo>
                    <a:pt x="184815" y="435800"/>
                  </a:lnTo>
                  <a:lnTo>
                    <a:pt x="165198" y="445203"/>
                  </a:lnTo>
                  <a:lnTo>
                    <a:pt x="129016" y="449326"/>
                  </a:lnTo>
                  <a:lnTo>
                    <a:pt x="106473" y="446145"/>
                  </a:lnTo>
                  <a:lnTo>
                    <a:pt x="87875" y="437712"/>
                  </a:lnTo>
                  <a:lnTo>
                    <a:pt x="63171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779938" y="1933773"/>
              <a:ext cx="133759" cy="129910"/>
            </a:xfrm>
            <a:custGeom>
              <a:avLst/>
              <a:gdLst/>
              <a:ahLst/>
              <a:cxnLst/>
              <a:rect l="0" t="0" r="0" b="0"/>
              <a:pathLst>
                <a:path w="133759" h="129910">
                  <a:moveTo>
                    <a:pt x="0" y="56113"/>
                  </a:moveTo>
                  <a:lnTo>
                    <a:pt x="48930" y="56113"/>
                  </a:lnTo>
                  <a:lnTo>
                    <a:pt x="102472" y="50523"/>
                  </a:lnTo>
                  <a:lnTo>
                    <a:pt x="130447" y="35869"/>
                  </a:lnTo>
                  <a:lnTo>
                    <a:pt x="133758" y="29749"/>
                  </a:lnTo>
                  <a:lnTo>
                    <a:pt x="133626" y="23329"/>
                  </a:lnTo>
                  <a:lnTo>
                    <a:pt x="131197" y="16709"/>
                  </a:lnTo>
                  <a:lnTo>
                    <a:pt x="119141" y="6234"/>
                  </a:lnTo>
                  <a:lnTo>
                    <a:pt x="111013" y="1804"/>
                  </a:lnTo>
                  <a:lnTo>
                    <a:pt x="92622" y="0"/>
                  </a:lnTo>
                  <a:lnTo>
                    <a:pt x="72751" y="4267"/>
                  </a:lnTo>
                  <a:lnTo>
                    <a:pt x="43002" y="19824"/>
                  </a:lnTo>
                  <a:lnTo>
                    <a:pt x="26521" y="32575"/>
                  </a:lnTo>
                  <a:lnTo>
                    <a:pt x="17636" y="52281"/>
                  </a:lnTo>
                  <a:lnTo>
                    <a:pt x="14857" y="75467"/>
                  </a:lnTo>
                  <a:lnTo>
                    <a:pt x="17521" y="97470"/>
                  </a:lnTo>
                  <a:lnTo>
                    <a:pt x="25724" y="115828"/>
                  </a:lnTo>
                  <a:lnTo>
                    <a:pt x="31188" y="123999"/>
                  </a:lnTo>
                  <a:lnTo>
                    <a:pt x="39509" y="128276"/>
                  </a:lnTo>
                  <a:lnTo>
                    <a:pt x="61233" y="129909"/>
                  </a:lnTo>
                  <a:lnTo>
                    <a:pt x="80247" y="123616"/>
                  </a:lnTo>
                  <a:lnTo>
                    <a:pt x="96496" y="115360"/>
                  </a:lnTo>
                  <a:lnTo>
                    <a:pt x="126341" y="1087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69450" y="1695088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3120" y="48930"/>
                  </a:lnTo>
                  <a:lnTo>
                    <a:pt x="8334" y="96776"/>
                  </a:lnTo>
                  <a:lnTo>
                    <a:pt x="12998" y="151117"/>
                  </a:lnTo>
                  <a:lnTo>
                    <a:pt x="18669" y="208552"/>
                  </a:lnTo>
                  <a:lnTo>
                    <a:pt x="20350" y="259495"/>
                  </a:lnTo>
                  <a:lnTo>
                    <a:pt x="20917" y="318630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74694" y="1853015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1111" y="0"/>
                  </a:lnTo>
                  <a:lnTo>
                    <a:pt x="103265" y="0"/>
                  </a:lnTo>
                  <a:lnTo>
                    <a:pt x="40285" y="0"/>
                  </a:lnTo>
                  <a:lnTo>
                    <a:pt x="2063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074735" y="1905658"/>
              <a:ext cx="228896" cy="169053"/>
            </a:xfrm>
            <a:custGeom>
              <a:avLst/>
              <a:gdLst/>
              <a:ahLst/>
              <a:cxnLst/>
              <a:rect l="0" t="0" r="0" b="0"/>
              <a:pathLst>
                <a:path w="228896" h="169053">
                  <a:moveTo>
                    <a:pt x="0" y="21057"/>
                  </a:moveTo>
                  <a:lnTo>
                    <a:pt x="5590" y="83149"/>
                  </a:lnTo>
                  <a:lnTo>
                    <a:pt x="14655" y="115494"/>
                  </a:lnTo>
                  <a:lnTo>
                    <a:pt x="20298" y="123789"/>
                  </a:lnTo>
                  <a:lnTo>
                    <a:pt x="35928" y="136126"/>
                  </a:lnTo>
                  <a:lnTo>
                    <a:pt x="43839" y="137544"/>
                  </a:lnTo>
                  <a:lnTo>
                    <a:pt x="51453" y="136149"/>
                  </a:lnTo>
                  <a:lnTo>
                    <a:pt x="58869" y="132880"/>
                  </a:lnTo>
                  <a:lnTo>
                    <a:pt x="80484" y="111511"/>
                  </a:lnTo>
                  <a:lnTo>
                    <a:pt x="99173" y="73802"/>
                  </a:lnTo>
                  <a:lnTo>
                    <a:pt x="101211" y="76108"/>
                  </a:lnTo>
                  <a:lnTo>
                    <a:pt x="115659" y="113429"/>
                  </a:lnTo>
                  <a:lnTo>
                    <a:pt x="134355" y="146692"/>
                  </a:lnTo>
                  <a:lnTo>
                    <a:pt x="150960" y="161903"/>
                  </a:lnTo>
                  <a:lnTo>
                    <a:pt x="160302" y="167596"/>
                  </a:lnTo>
                  <a:lnTo>
                    <a:pt x="168869" y="169052"/>
                  </a:lnTo>
                  <a:lnTo>
                    <a:pt x="176921" y="167684"/>
                  </a:lnTo>
                  <a:lnTo>
                    <a:pt x="192105" y="159924"/>
                  </a:lnTo>
                  <a:lnTo>
                    <a:pt x="206653" y="148676"/>
                  </a:lnTo>
                  <a:lnTo>
                    <a:pt x="217798" y="126519"/>
                  </a:lnTo>
                  <a:lnTo>
                    <a:pt x="228895" y="70225"/>
                  </a:lnTo>
                  <a:lnTo>
                    <a:pt x="225229" y="33675"/>
                  </a:lnTo>
                  <a:lnTo>
                    <a:pt x="2105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48477" y="1901159"/>
              <a:ext cx="284270" cy="196216"/>
            </a:xfrm>
            <a:custGeom>
              <a:avLst/>
              <a:gdLst/>
              <a:ahLst/>
              <a:cxnLst/>
              <a:rect l="0" t="0" r="0" b="0"/>
              <a:pathLst>
                <a:path w="284270" h="196216">
                  <a:moveTo>
                    <a:pt x="0" y="67670"/>
                  </a:moveTo>
                  <a:lnTo>
                    <a:pt x="11178" y="84437"/>
                  </a:lnTo>
                  <a:lnTo>
                    <a:pt x="26024" y="95789"/>
                  </a:lnTo>
                  <a:lnTo>
                    <a:pt x="34897" y="100454"/>
                  </a:lnTo>
                  <a:lnTo>
                    <a:pt x="54114" y="102517"/>
                  </a:lnTo>
                  <a:lnTo>
                    <a:pt x="73183" y="98365"/>
                  </a:lnTo>
                  <a:lnTo>
                    <a:pt x="104489" y="76636"/>
                  </a:lnTo>
                  <a:lnTo>
                    <a:pt x="111773" y="70138"/>
                  </a:lnTo>
                  <a:lnTo>
                    <a:pt x="115460" y="62296"/>
                  </a:lnTo>
                  <a:lnTo>
                    <a:pt x="116436" y="44224"/>
                  </a:lnTo>
                  <a:lnTo>
                    <a:pt x="104819" y="14320"/>
                  </a:lnTo>
                  <a:lnTo>
                    <a:pt x="96785" y="7536"/>
                  </a:lnTo>
                  <a:lnTo>
                    <a:pt x="75381" y="0"/>
                  </a:lnTo>
                  <a:lnTo>
                    <a:pt x="53389" y="2889"/>
                  </a:lnTo>
                  <a:lnTo>
                    <a:pt x="42612" y="6935"/>
                  </a:lnTo>
                  <a:lnTo>
                    <a:pt x="27517" y="20789"/>
                  </a:lnTo>
                  <a:lnTo>
                    <a:pt x="21854" y="29397"/>
                  </a:lnTo>
                  <a:lnTo>
                    <a:pt x="13884" y="69458"/>
                  </a:lnTo>
                  <a:lnTo>
                    <a:pt x="19596" y="125821"/>
                  </a:lnTo>
                  <a:lnTo>
                    <a:pt x="29852" y="159769"/>
                  </a:lnTo>
                  <a:lnTo>
                    <a:pt x="40953" y="177233"/>
                  </a:lnTo>
                  <a:lnTo>
                    <a:pt x="56806" y="189674"/>
                  </a:lnTo>
                  <a:lnTo>
                    <a:pt x="65946" y="194629"/>
                  </a:lnTo>
                  <a:lnTo>
                    <a:pt x="75550" y="195593"/>
                  </a:lnTo>
                  <a:lnTo>
                    <a:pt x="95578" y="190425"/>
                  </a:lnTo>
                  <a:lnTo>
                    <a:pt x="128627" y="168043"/>
                  </a:lnTo>
                  <a:lnTo>
                    <a:pt x="174197" y="128378"/>
                  </a:lnTo>
                  <a:lnTo>
                    <a:pt x="230765" y="106874"/>
                  </a:lnTo>
                  <a:lnTo>
                    <a:pt x="262957" y="90334"/>
                  </a:lnTo>
                  <a:lnTo>
                    <a:pt x="268891" y="82779"/>
                  </a:lnTo>
                  <a:lnTo>
                    <a:pt x="271677" y="74233"/>
                  </a:lnTo>
                  <a:lnTo>
                    <a:pt x="272365" y="65026"/>
                  </a:lnTo>
                  <a:lnTo>
                    <a:pt x="266890" y="48557"/>
                  </a:lnTo>
                  <a:lnTo>
                    <a:pt x="262154" y="40890"/>
                  </a:lnTo>
                  <a:lnTo>
                    <a:pt x="253148" y="35779"/>
                  </a:lnTo>
                  <a:lnTo>
                    <a:pt x="227543" y="30099"/>
                  </a:lnTo>
                  <a:lnTo>
                    <a:pt x="206025" y="33814"/>
                  </a:lnTo>
                  <a:lnTo>
                    <a:pt x="188662" y="44434"/>
                  </a:lnTo>
                  <a:lnTo>
                    <a:pt x="173147" y="60852"/>
                  </a:lnTo>
                  <a:lnTo>
                    <a:pt x="164691" y="82967"/>
                  </a:lnTo>
                  <a:lnTo>
                    <a:pt x="162103" y="108394"/>
                  </a:lnTo>
                  <a:lnTo>
                    <a:pt x="168393" y="147846"/>
                  </a:lnTo>
                  <a:lnTo>
                    <a:pt x="178566" y="171154"/>
                  </a:lnTo>
                  <a:lnTo>
                    <a:pt x="194006" y="186972"/>
                  </a:lnTo>
                  <a:lnTo>
                    <a:pt x="203037" y="192828"/>
                  </a:lnTo>
                  <a:lnTo>
                    <a:pt x="225549" y="196215"/>
                  </a:lnTo>
                  <a:lnTo>
                    <a:pt x="258292" y="191545"/>
                  </a:lnTo>
                  <a:lnTo>
                    <a:pt x="284269" y="1834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669271" y="1916338"/>
              <a:ext cx="163517" cy="178834"/>
            </a:xfrm>
            <a:custGeom>
              <a:avLst/>
              <a:gdLst/>
              <a:ahLst/>
              <a:cxnLst/>
              <a:rect l="0" t="0" r="0" b="0"/>
              <a:pathLst>
                <a:path w="163517" h="178834">
                  <a:moveTo>
                    <a:pt x="5589" y="63019"/>
                  </a:moveTo>
                  <a:lnTo>
                    <a:pt x="0" y="79787"/>
                  </a:lnTo>
                  <a:lnTo>
                    <a:pt x="375" y="97378"/>
                  </a:lnTo>
                  <a:lnTo>
                    <a:pt x="14478" y="147612"/>
                  </a:lnTo>
                  <a:lnTo>
                    <a:pt x="25527" y="168466"/>
                  </a:lnTo>
                  <a:lnTo>
                    <a:pt x="28240" y="170752"/>
                  </a:lnTo>
                  <a:lnTo>
                    <a:pt x="28878" y="167596"/>
                  </a:lnTo>
                  <a:lnTo>
                    <a:pt x="19705" y="107900"/>
                  </a:lnTo>
                  <a:lnTo>
                    <a:pt x="19946" y="47361"/>
                  </a:lnTo>
                  <a:lnTo>
                    <a:pt x="26008" y="24475"/>
                  </a:lnTo>
                  <a:lnTo>
                    <a:pt x="36501" y="6504"/>
                  </a:lnTo>
                  <a:lnTo>
                    <a:pt x="43745" y="1946"/>
                  </a:lnTo>
                  <a:lnTo>
                    <a:pt x="61152" y="0"/>
                  </a:lnTo>
                  <a:lnTo>
                    <a:pt x="90682" y="11072"/>
                  </a:lnTo>
                  <a:lnTo>
                    <a:pt x="105019" y="25893"/>
                  </a:lnTo>
                  <a:lnTo>
                    <a:pt x="144163" y="85832"/>
                  </a:lnTo>
                  <a:lnTo>
                    <a:pt x="158481" y="127707"/>
                  </a:lnTo>
                  <a:lnTo>
                    <a:pt x="163516" y="1788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159171" y="1663502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9450"/>
                  </a:lnTo>
                  <a:lnTo>
                    <a:pt x="7235" y="201888"/>
                  </a:lnTo>
                  <a:lnTo>
                    <a:pt x="9064" y="248046"/>
                  </a:lnTo>
                  <a:lnTo>
                    <a:pt x="15684" y="297713"/>
                  </a:lnTo>
                  <a:lnTo>
                    <a:pt x="19465" y="345835"/>
                  </a:lnTo>
                  <a:lnTo>
                    <a:pt x="27978" y="404922"/>
                  </a:lnTo>
                  <a:lnTo>
                    <a:pt x="31585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11771" y="1853015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9597" y="3120"/>
                  </a:lnTo>
                  <a:lnTo>
                    <a:pt x="164650" y="9065"/>
                  </a:lnTo>
                  <a:lnTo>
                    <a:pt x="108736" y="17475"/>
                  </a:lnTo>
                  <a:lnTo>
                    <a:pt x="52631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85513" y="1642445"/>
              <a:ext cx="357970" cy="458561"/>
            </a:xfrm>
            <a:custGeom>
              <a:avLst/>
              <a:gdLst/>
              <a:ahLst/>
              <a:cxnLst/>
              <a:rect l="0" t="0" r="0" b="0"/>
              <a:pathLst>
                <a:path w="357970" h="458561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12997" y="147998"/>
                  </a:lnTo>
                  <a:lnTo>
                    <a:pt x="18668" y="200219"/>
                  </a:lnTo>
                  <a:lnTo>
                    <a:pt x="26174" y="259088"/>
                  </a:lnTo>
                  <a:lnTo>
                    <a:pt x="29982" y="310344"/>
                  </a:lnTo>
                  <a:lnTo>
                    <a:pt x="39674" y="372565"/>
                  </a:lnTo>
                  <a:lnTo>
                    <a:pt x="47110" y="408697"/>
                  </a:lnTo>
                  <a:lnTo>
                    <a:pt x="45114" y="430818"/>
                  </a:lnTo>
                  <a:lnTo>
                    <a:pt x="44114" y="432271"/>
                  </a:lnTo>
                  <a:lnTo>
                    <a:pt x="42289" y="368887"/>
                  </a:lnTo>
                  <a:lnTo>
                    <a:pt x="44506" y="323250"/>
                  </a:lnTo>
                  <a:lnTo>
                    <a:pt x="65840" y="264186"/>
                  </a:lnTo>
                  <a:lnTo>
                    <a:pt x="71969" y="258013"/>
                  </a:lnTo>
                  <a:lnTo>
                    <a:pt x="79565" y="255067"/>
                  </a:lnTo>
                  <a:lnTo>
                    <a:pt x="88138" y="254272"/>
                  </a:lnTo>
                  <a:lnTo>
                    <a:pt x="103903" y="259629"/>
                  </a:lnTo>
                  <a:lnTo>
                    <a:pt x="111383" y="264333"/>
                  </a:lnTo>
                  <a:lnTo>
                    <a:pt x="122813" y="278918"/>
                  </a:lnTo>
                  <a:lnTo>
                    <a:pt x="147089" y="337367"/>
                  </a:lnTo>
                  <a:lnTo>
                    <a:pt x="163736" y="390784"/>
                  </a:lnTo>
                  <a:lnTo>
                    <a:pt x="167057" y="420205"/>
                  </a:lnTo>
                  <a:lnTo>
                    <a:pt x="170381" y="405785"/>
                  </a:lnTo>
                  <a:lnTo>
                    <a:pt x="197709" y="371833"/>
                  </a:lnTo>
                  <a:lnTo>
                    <a:pt x="229116" y="356488"/>
                  </a:lnTo>
                  <a:lnTo>
                    <a:pt x="292272" y="345513"/>
                  </a:lnTo>
                  <a:lnTo>
                    <a:pt x="313562" y="338395"/>
                  </a:lnTo>
                  <a:lnTo>
                    <a:pt x="330824" y="327433"/>
                  </a:lnTo>
                  <a:lnTo>
                    <a:pt x="335192" y="320064"/>
                  </a:lnTo>
                  <a:lnTo>
                    <a:pt x="336927" y="302518"/>
                  </a:lnTo>
                  <a:lnTo>
                    <a:pt x="325738" y="272909"/>
                  </a:lnTo>
                  <a:lnTo>
                    <a:pt x="310889" y="258553"/>
                  </a:lnTo>
                  <a:lnTo>
                    <a:pt x="302015" y="253087"/>
                  </a:lnTo>
                  <a:lnTo>
                    <a:pt x="282798" y="250134"/>
                  </a:lnTo>
                  <a:lnTo>
                    <a:pt x="262558" y="253890"/>
                  </a:lnTo>
                  <a:lnTo>
                    <a:pt x="241864" y="263359"/>
                  </a:lnTo>
                  <a:lnTo>
                    <a:pt x="227208" y="278485"/>
                  </a:lnTo>
                  <a:lnTo>
                    <a:pt x="212380" y="309852"/>
                  </a:lnTo>
                  <a:lnTo>
                    <a:pt x="203697" y="348781"/>
                  </a:lnTo>
                  <a:lnTo>
                    <a:pt x="204006" y="373773"/>
                  </a:lnTo>
                  <a:lnTo>
                    <a:pt x="223974" y="422066"/>
                  </a:lnTo>
                  <a:lnTo>
                    <a:pt x="240704" y="439489"/>
                  </a:lnTo>
                  <a:lnTo>
                    <a:pt x="263737" y="452692"/>
                  </a:lnTo>
                  <a:lnTo>
                    <a:pt x="289572" y="458560"/>
                  </a:lnTo>
                  <a:lnTo>
                    <a:pt x="340512" y="454303"/>
                  </a:lnTo>
                  <a:lnTo>
                    <a:pt x="357969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890100" y="1925138"/>
              <a:ext cx="174523" cy="195061"/>
            </a:xfrm>
            <a:custGeom>
              <a:avLst/>
              <a:gdLst/>
              <a:ahLst/>
              <a:cxnLst/>
              <a:rect l="0" t="0" r="0" b="0"/>
              <a:pathLst>
                <a:path w="174523" h="195061">
                  <a:moveTo>
                    <a:pt x="6065" y="12105"/>
                  </a:moveTo>
                  <a:lnTo>
                    <a:pt x="0" y="44557"/>
                  </a:lnTo>
                  <a:lnTo>
                    <a:pt x="10625" y="102036"/>
                  </a:lnTo>
                  <a:lnTo>
                    <a:pt x="16585" y="162494"/>
                  </a:lnTo>
                  <a:lnTo>
                    <a:pt x="21659" y="187739"/>
                  </a:lnTo>
                  <a:lnTo>
                    <a:pt x="21140" y="193535"/>
                  </a:lnTo>
                  <a:lnTo>
                    <a:pt x="18455" y="195060"/>
                  </a:lnTo>
                  <a:lnTo>
                    <a:pt x="14325" y="193736"/>
                  </a:lnTo>
                  <a:lnTo>
                    <a:pt x="11572" y="188175"/>
                  </a:lnTo>
                  <a:lnTo>
                    <a:pt x="6791" y="127116"/>
                  </a:lnTo>
                  <a:lnTo>
                    <a:pt x="7378" y="69962"/>
                  </a:lnTo>
                  <a:lnTo>
                    <a:pt x="15683" y="35877"/>
                  </a:lnTo>
                  <a:lnTo>
                    <a:pt x="26328" y="18381"/>
                  </a:lnTo>
                  <a:lnTo>
                    <a:pt x="41977" y="5926"/>
                  </a:lnTo>
                  <a:lnTo>
                    <a:pt x="51064" y="966"/>
                  </a:lnTo>
                  <a:lnTo>
                    <a:pt x="60631" y="0"/>
                  </a:lnTo>
                  <a:lnTo>
                    <a:pt x="80620" y="5165"/>
                  </a:lnTo>
                  <a:lnTo>
                    <a:pt x="106015" y="21227"/>
                  </a:lnTo>
                  <a:lnTo>
                    <a:pt x="128357" y="46393"/>
                  </a:lnTo>
                  <a:lnTo>
                    <a:pt x="156310" y="107099"/>
                  </a:lnTo>
                  <a:lnTo>
                    <a:pt x="166101" y="164749"/>
                  </a:lnTo>
                  <a:lnTo>
                    <a:pt x="174522" y="1910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18108" y="1937243"/>
              <a:ext cx="122609" cy="182689"/>
            </a:xfrm>
            <a:custGeom>
              <a:avLst/>
              <a:gdLst/>
              <a:ahLst/>
              <a:cxnLst/>
              <a:rect l="0" t="0" r="0" b="0"/>
              <a:pathLst>
                <a:path w="122609" h="182689">
                  <a:moveTo>
                    <a:pt x="20213" y="0"/>
                  </a:moveTo>
                  <a:lnTo>
                    <a:pt x="3425" y="62281"/>
                  </a:lnTo>
                  <a:lnTo>
                    <a:pt x="0" y="116331"/>
                  </a:lnTo>
                  <a:lnTo>
                    <a:pt x="1871" y="142950"/>
                  </a:lnTo>
                  <a:lnTo>
                    <a:pt x="10501" y="166479"/>
                  </a:lnTo>
                  <a:lnTo>
                    <a:pt x="18418" y="174157"/>
                  </a:lnTo>
                  <a:lnTo>
                    <a:pt x="39693" y="182688"/>
                  </a:lnTo>
                  <a:lnTo>
                    <a:pt x="61625" y="180241"/>
                  </a:lnTo>
                  <a:lnTo>
                    <a:pt x="81902" y="170184"/>
                  </a:lnTo>
                  <a:lnTo>
                    <a:pt x="98713" y="154016"/>
                  </a:lnTo>
                  <a:lnTo>
                    <a:pt x="115742" y="125183"/>
                  </a:lnTo>
                  <a:lnTo>
                    <a:pt x="122608" y="83235"/>
                  </a:lnTo>
                  <a:lnTo>
                    <a:pt x="119053" y="44939"/>
                  </a:lnTo>
                  <a:lnTo>
                    <a:pt x="1044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38362" y="1969939"/>
              <a:ext cx="242157" cy="209461"/>
            </a:xfrm>
            <a:custGeom>
              <a:avLst/>
              <a:gdLst/>
              <a:ahLst/>
              <a:cxnLst/>
              <a:rect l="0" t="0" r="0" b="0"/>
              <a:pathLst>
                <a:path w="242157" h="209461">
                  <a:moveTo>
                    <a:pt x="0" y="93646"/>
                  </a:moveTo>
                  <a:lnTo>
                    <a:pt x="3120" y="136338"/>
                  </a:lnTo>
                  <a:lnTo>
                    <a:pt x="6067" y="150055"/>
                  </a:lnTo>
                  <a:lnTo>
                    <a:pt x="3476" y="144453"/>
                  </a:lnTo>
                  <a:lnTo>
                    <a:pt x="458" y="87974"/>
                  </a:lnTo>
                  <a:lnTo>
                    <a:pt x="5680" y="33514"/>
                  </a:lnTo>
                  <a:lnTo>
                    <a:pt x="20271" y="5379"/>
                  </a:lnTo>
                  <a:lnTo>
                    <a:pt x="26383" y="2046"/>
                  </a:lnTo>
                  <a:lnTo>
                    <a:pt x="32796" y="2164"/>
                  </a:lnTo>
                  <a:lnTo>
                    <a:pt x="46162" y="8534"/>
                  </a:lnTo>
                  <a:lnTo>
                    <a:pt x="59901" y="19164"/>
                  </a:lnTo>
                  <a:lnTo>
                    <a:pt x="75200" y="43891"/>
                  </a:lnTo>
                  <a:lnTo>
                    <a:pt x="87143" y="73445"/>
                  </a:lnTo>
                  <a:lnTo>
                    <a:pt x="89681" y="75499"/>
                  </a:lnTo>
                  <a:lnTo>
                    <a:pt x="91373" y="72189"/>
                  </a:lnTo>
                  <a:lnTo>
                    <a:pt x="99678" y="38845"/>
                  </a:lnTo>
                  <a:lnTo>
                    <a:pt x="114803" y="8778"/>
                  </a:lnTo>
                  <a:lnTo>
                    <a:pt x="123329" y="3143"/>
                  </a:lnTo>
                  <a:lnTo>
                    <a:pt x="145280" y="0"/>
                  </a:lnTo>
                  <a:lnTo>
                    <a:pt x="155345" y="4309"/>
                  </a:lnTo>
                  <a:lnTo>
                    <a:pt x="172767" y="21575"/>
                  </a:lnTo>
                  <a:lnTo>
                    <a:pt x="201881" y="75923"/>
                  </a:lnTo>
                  <a:lnTo>
                    <a:pt x="222891" y="134989"/>
                  </a:lnTo>
                  <a:lnTo>
                    <a:pt x="238810" y="191204"/>
                  </a:lnTo>
                  <a:lnTo>
                    <a:pt x="242156" y="2094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85457" y="1747730"/>
              <a:ext cx="222712" cy="388687"/>
            </a:xfrm>
            <a:custGeom>
              <a:avLst/>
              <a:gdLst/>
              <a:ahLst/>
              <a:cxnLst/>
              <a:rect l="0" t="0" r="0" b="0"/>
              <a:pathLst>
                <a:path w="222712" h="388687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3" y="115853"/>
                  </a:lnTo>
                  <a:lnTo>
                    <a:pt x="16906" y="175743"/>
                  </a:lnTo>
                  <a:lnTo>
                    <a:pt x="26880" y="230667"/>
                  </a:lnTo>
                  <a:lnTo>
                    <a:pt x="34124" y="280865"/>
                  </a:lnTo>
                  <a:lnTo>
                    <a:pt x="42161" y="339749"/>
                  </a:lnTo>
                  <a:lnTo>
                    <a:pt x="46061" y="382336"/>
                  </a:lnTo>
                  <a:lnTo>
                    <a:pt x="45439" y="388252"/>
                  </a:lnTo>
                  <a:lnTo>
                    <a:pt x="43854" y="388686"/>
                  </a:lnTo>
                  <a:lnTo>
                    <a:pt x="41627" y="385466"/>
                  </a:lnTo>
                  <a:lnTo>
                    <a:pt x="46095" y="334063"/>
                  </a:lnTo>
                  <a:lnTo>
                    <a:pt x="55897" y="274752"/>
                  </a:lnTo>
                  <a:lnTo>
                    <a:pt x="62263" y="253134"/>
                  </a:lnTo>
                  <a:lnTo>
                    <a:pt x="67939" y="244795"/>
                  </a:lnTo>
                  <a:lnTo>
                    <a:pt x="83603" y="232410"/>
                  </a:lnTo>
                  <a:lnTo>
                    <a:pt x="102263" y="229246"/>
                  </a:lnTo>
                  <a:lnTo>
                    <a:pt x="142839" y="236746"/>
                  </a:lnTo>
                  <a:lnTo>
                    <a:pt x="168568" y="251731"/>
                  </a:lnTo>
                  <a:lnTo>
                    <a:pt x="212477" y="291513"/>
                  </a:lnTo>
                  <a:lnTo>
                    <a:pt x="220371" y="311666"/>
                  </a:lnTo>
                  <a:lnTo>
                    <a:pt x="222711" y="335050"/>
                  </a:lnTo>
                  <a:lnTo>
                    <a:pt x="219851" y="357142"/>
                  </a:lnTo>
                  <a:lnTo>
                    <a:pt x="215111" y="365606"/>
                  </a:lnTo>
                  <a:lnTo>
                    <a:pt x="200485" y="378131"/>
                  </a:lnTo>
                  <a:lnTo>
                    <a:pt x="179168" y="384477"/>
                  </a:lnTo>
                  <a:lnTo>
                    <a:pt x="155265" y="386128"/>
                  </a:lnTo>
                  <a:lnTo>
                    <a:pt x="100645" y="374603"/>
                  </a:lnTo>
                  <a:lnTo>
                    <a:pt x="58232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33202" y="1963219"/>
              <a:ext cx="136872" cy="166563"/>
            </a:xfrm>
            <a:custGeom>
              <a:avLst/>
              <a:gdLst/>
              <a:ahLst/>
              <a:cxnLst/>
              <a:rect l="0" t="0" r="0" b="0"/>
              <a:pathLst>
                <a:path w="136872" h="166563">
                  <a:moveTo>
                    <a:pt x="0" y="79309"/>
                  </a:moveTo>
                  <a:lnTo>
                    <a:pt x="58617" y="79309"/>
                  </a:lnTo>
                  <a:lnTo>
                    <a:pt x="79085" y="73070"/>
                  </a:lnTo>
                  <a:lnTo>
                    <a:pt x="87818" y="68131"/>
                  </a:lnTo>
                  <a:lnTo>
                    <a:pt x="92470" y="60159"/>
                  </a:lnTo>
                  <a:lnTo>
                    <a:pt x="94521" y="38822"/>
                  </a:lnTo>
                  <a:lnTo>
                    <a:pt x="88412" y="19981"/>
                  </a:lnTo>
                  <a:lnTo>
                    <a:pt x="83508" y="11681"/>
                  </a:lnTo>
                  <a:lnTo>
                    <a:pt x="75559" y="6148"/>
                  </a:lnTo>
                  <a:lnTo>
                    <a:pt x="54249" y="0"/>
                  </a:lnTo>
                  <a:lnTo>
                    <a:pt x="45524" y="1870"/>
                  </a:lnTo>
                  <a:lnTo>
                    <a:pt x="38539" y="6626"/>
                  </a:lnTo>
                  <a:lnTo>
                    <a:pt x="27657" y="22439"/>
                  </a:lnTo>
                  <a:lnTo>
                    <a:pt x="16123" y="57649"/>
                  </a:lnTo>
                  <a:lnTo>
                    <a:pt x="13015" y="84110"/>
                  </a:lnTo>
                  <a:lnTo>
                    <a:pt x="17873" y="108349"/>
                  </a:lnTo>
                  <a:lnTo>
                    <a:pt x="33761" y="138606"/>
                  </a:lnTo>
                  <a:lnTo>
                    <a:pt x="47761" y="153627"/>
                  </a:lnTo>
                  <a:lnTo>
                    <a:pt x="65680" y="164202"/>
                  </a:lnTo>
                  <a:lnTo>
                    <a:pt x="85344" y="166562"/>
                  </a:lnTo>
                  <a:lnTo>
                    <a:pt x="104611" y="162542"/>
                  </a:lnTo>
                  <a:lnTo>
                    <a:pt x="136871" y="1424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976207" y="1895129"/>
              <a:ext cx="109680" cy="218909"/>
            </a:xfrm>
            <a:custGeom>
              <a:avLst/>
              <a:gdLst/>
              <a:ahLst/>
              <a:cxnLst/>
              <a:rect l="0" t="0" r="0" b="0"/>
              <a:pathLst>
                <a:path w="109680" h="218909">
                  <a:moveTo>
                    <a:pt x="25451" y="147399"/>
                  </a:moveTo>
                  <a:lnTo>
                    <a:pt x="44580" y="200104"/>
                  </a:lnTo>
                  <a:lnTo>
                    <a:pt x="57375" y="218908"/>
                  </a:lnTo>
                  <a:lnTo>
                    <a:pt x="56093" y="218468"/>
                  </a:lnTo>
                  <a:lnTo>
                    <a:pt x="52898" y="215835"/>
                  </a:lnTo>
                  <a:lnTo>
                    <a:pt x="26826" y="161480"/>
                  </a:lnTo>
                  <a:lnTo>
                    <a:pt x="5037" y="105753"/>
                  </a:lnTo>
                  <a:lnTo>
                    <a:pt x="0" y="84436"/>
                  </a:lnTo>
                  <a:lnTo>
                    <a:pt x="1661" y="63263"/>
                  </a:lnTo>
                  <a:lnTo>
                    <a:pt x="14762" y="31613"/>
                  </a:lnTo>
                  <a:lnTo>
                    <a:pt x="36298" y="16780"/>
                  </a:lnTo>
                  <a:lnTo>
                    <a:pt x="75069" y="4972"/>
                  </a:lnTo>
                  <a:lnTo>
                    <a:pt x="10967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159585" y="1919307"/>
              <a:ext cx="160977" cy="225430"/>
            </a:xfrm>
            <a:custGeom>
              <a:avLst/>
              <a:gdLst/>
              <a:ahLst/>
              <a:cxnLst/>
              <a:rect l="0" t="0" r="0" b="0"/>
              <a:pathLst>
                <a:path w="160977" h="225430">
                  <a:moveTo>
                    <a:pt x="147399" y="17936"/>
                  </a:moveTo>
                  <a:lnTo>
                    <a:pt x="136221" y="6758"/>
                  </a:lnTo>
                  <a:lnTo>
                    <a:pt x="118254" y="1269"/>
                  </a:lnTo>
                  <a:lnTo>
                    <a:pt x="95842" y="0"/>
                  </a:lnTo>
                  <a:lnTo>
                    <a:pt x="63492" y="7032"/>
                  </a:lnTo>
                  <a:lnTo>
                    <a:pt x="42257" y="17379"/>
                  </a:lnTo>
                  <a:lnTo>
                    <a:pt x="27360" y="32897"/>
                  </a:lnTo>
                  <a:lnTo>
                    <a:pt x="21750" y="41948"/>
                  </a:lnTo>
                  <a:lnTo>
                    <a:pt x="20349" y="50322"/>
                  </a:lnTo>
                  <a:lnTo>
                    <a:pt x="21755" y="58244"/>
                  </a:lnTo>
                  <a:lnTo>
                    <a:pt x="25032" y="65865"/>
                  </a:lnTo>
                  <a:lnTo>
                    <a:pt x="38032" y="77452"/>
                  </a:lnTo>
                  <a:lnTo>
                    <a:pt x="56677" y="85332"/>
                  </a:lnTo>
                  <a:lnTo>
                    <a:pt x="103656" y="96630"/>
                  </a:lnTo>
                  <a:lnTo>
                    <a:pt x="141488" y="120698"/>
                  </a:lnTo>
                  <a:lnTo>
                    <a:pt x="158646" y="146650"/>
                  </a:lnTo>
                  <a:lnTo>
                    <a:pt x="160976" y="166389"/>
                  </a:lnTo>
                  <a:lnTo>
                    <a:pt x="156943" y="185691"/>
                  </a:lnTo>
                  <a:lnTo>
                    <a:pt x="147352" y="202068"/>
                  </a:lnTo>
                  <a:lnTo>
                    <a:pt x="132170" y="214026"/>
                  </a:lnTo>
                  <a:lnTo>
                    <a:pt x="112555" y="222071"/>
                  </a:lnTo>
                  <a:lnTo>
                    <a:pt x="75204" y="225429"/>
                  </a:lnTo>
                  <a:lnTo>
                    <a:pt x="26901" y="216676"/>
                  </a:lnTo>
                  <a:lnTo>
                    <a:pt x="0" y="2074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626887" y="1989337"/>
              <a:ext cx="156790" cy="183210"/>
            </a:xfrm>
            <a:custGeom>
              <a:avLst/>
              <a:gdLst/>
              <a:ahLst/>
              <a:cxnLst/>
              <a:rect l="0" t="0" r="0" b="0"/>
              <a:pathLst>
                <a:path w="156790" h="183210">
                  <a:moveTo>
                    <a:pt x="122294" y="21606"/>
                  </a:moveTo>
                  <a:lnTo>
                    <a:pt x="111116" y="4838"/>
                  </a:lnTo>
                  <a:lnTo>
                    <a:pt x="104314" y="1069"/>
                  </a:lnTo>
                  <a:lnTo>
                    <a:pt x="87396" y="0"/>
                  </a:lnTo>
                  <a:lnTo>
                    <a:pt x="58142" y="5975"/>
                  </a:lnTo>
                  <a:lnTo>
                    <a:pt x="32836" y="20744"/>
                  </a:lnTo>
                  <a:lnTo>
                    <a:pt x="10520" y="39937"/>
                  </a:lnTo>
                  <a:lnTo>
                    <a:pt x="2427" y="59779"/>
                  </a:lnTo>
                  <a:lnTo>
                    <a:pt x="0" y="84195"/>
                  </a:lnTo>
                  <a:lnTo>
                    <a:pt x="6380" y="123079"/>
                  </a:lnTo>
                  <a:lnTo>
                    <a:pt x="16575" y="146253"/>
                  </a:lnTo>
                  <a:lnTo>
                    <a:pt x="32024" y="162013"/>
                  </a:lnTo>
                  <a:lnTo>
                    <a:pt x="70538" y="181661"/>
                  </a:lnTo>
                  <a:lnTo>
                    <a:pt x="94222" y="183209"/>
                  </a:lnTo>
                  <a:lnTo>
                    <a:pt x="118007" y="178827"/>
                  </a:lnTo>
                  <a:lnTo>
                    <a:pt x="136376" y="169081"/>
                  </a:lnTo>
                  <a:lnTo>
                    <a:pt x="149219" y="153830"/>
                  </a:lnTo>
                  <a:lnTo>
                    <a:pt x="154283" y="144850"/>
                  </a:lnTo>
                  <a:lnTo>
                    <a:pt x="156789" y="125514"/>
                  </a:lnTo>
                  <a:lnTo>
                    <a:pt x="142683" y="63599"/>
                  </a:lnTo>
                  <a:lnTo>
                    <a:pt x="134865" y="43779"/>
                  </a:lnTo>
                  <a:lnTo>
                    <a:pt x="118480" y="21806"/>
                  </a:lnTo>
                  <a:lnTo>
                    <a:pt x="101237" y="110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822881" y="2011329"/>
              <a:ext cx="168458" cy="162881"/>
            </a:xfrm>
            <a:custGeom>
              <a:avLst/>
              <a:gdLst/>
              <a:ahLst/>
              <a:cxnLst/>
              <a:rect l="0" t="0" r="0" b="0"/>
              <a:pathLst>
                <a:path w="168458" h="162881">
                  <a:moveTo>
                    <a:pt x="0" y="41728"/>
                  </a:moveTo>
                  <a:lnTo>
                    <a:pt x="34748" y="102838"/>
                  </a:lnTo>
                  <a:lnTo>
                    <a:pt x="55644" y="157270"/>
                  </a:lnTo>
                  <a:lnTo>
                    <a:pt x="55814" y="162040"/>
                  </a:lnTo>
                  <a:lnTo>
                    <a:pt x="53587" y="162880"/>
                  </a:lnTo>
                  <a:lnTo>
                    <a:pt x="49763" y="161100"/>
                  </a:lnTo>
                  <a:lnTo>
                    <a:pt x="42394" y="149764"/>
                  </a:lnTo>
                  <a:lnTo>
                    <a:pt x="21083" y="90568"/>
                  </a:lnTo>
                  <a:lnTo>
                    <a:pt x="7024" y="37467"/>
                  </a:lnTo>
                  <a:lnTo>
                    <a:pt x="7022" y="26019"/>
                  </a:lnTo>
                  <a:lnTo>
                    <a:pt x="13260" y="7060"/>
                  </a:lnTo>
                  <a:lnTo>
                    <a:pt x="20538" y="2238"/>
                  </a:lnTo>
                  <a:lnTo>
                    <a:pt x="41104" y="0"/>
                  </a:lnTo>
                  <a:lnTo>
                    <a:pt x="62722" y="6024"/>
                  </a:lnTo>
                  <a:lnTo>
                    <a:pt x="91505" y="22570"/>
                  </a:lnTo>
                  <a:lnTo>
                    <a:pt x="122190" y="49122"/>
                  </a:lnTo>
                  <a:lnTo>
                    <a:pt x="138110" y="75504"/>
                  </a:lnTo>
                  <a:lnTo>
                    <a:pt x="161238" y="136676"/>
                  </a:lnTo>
                  <a:lnTo>
                    <a:pt x="168457" y="1575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140042" y="1994756"/>
              <a:ext cx="198736" cy="216229"/>
            </a:xfrm>
            <a:custGeom>
              <a:avLst/>
              <a:gdLst/>
              <a:ahLst/>
              <a:cxnLst/>
              <a:rect l="0" t="0" r="0" b="0"/>
              <a:pathLst>
                <a:path w="198736" h="216229">
                  <a:moveTo>
                    <a:pt x="125035" y="100415"/>
                  </a:moveTo>
                  <a:lnTo>
                    <a:pt x="122696" y="60727"/>
                  </a:lnTo>
                  <a:lnTo>
                    <a:pt x="108225" y="28604"/>
                  </a:lnTo>
                  <a:lnTo>
                    <a:pt x="95727" y="11567"/>
                  </a:lnTo>
                  <a:lnTo>
                    <a:pt x="76135" y="2435"/>
                  </a:lnTo>
                  <a:lnTo>
                    <a:pt x="64359" y="0"/>
                  </a:lnTo>
                  <a:lnTo>
                    <a:pt x="54169" y="716"/>
                  </a:lnTo>
                  <a:lnTo>
                    <a:pt x="36607" y="7751"/>
                  </a:lnTo>
                  <a:lnTo>
                    <a:pt x="13566" y="24866"/>
                  </a:lnTo>
                  <a:lnTo>
                    <a:pt x="5304" y="44221"/>
                  </a:lnTo>
                  <a:lnTo>
                    <a:pt x="0" y="100363"/>
                  </a:lnTo>
                  <a:lnTo>
                    <a:pt x="5512" y="127298"/>
                  </a:lnTo>
                  <a:lnTo>
                    <a:pt x="21770" y="159073"/>
                  </a:lnTo>
                  <a:lnTo>
                    <a:pt x="35856" y="174448"/>
                  </a:lnTo>
                  <a:lnTo>
                    <a:pt x="53815" y="185181"/>
                  </a:lnTo>
                  <a:lnTo>
                    <a:pt x="76614" y="187611"/>
                  </a:lnTo>
                  <a:lnTo>
                    <a:pt x="89245" y="186622"/>
                  </a:lnTo>
                  <a:lnTo>
                    <a:pt x="100006" y="181283"/>
                  </a:lnTo>
                  <a:lnTo>
                    <a:pt x="118201" y="162872"/>
                  </a:lnTo>
                  <a:lnTo>
                    <a:pt x="127848" y="139092"/>
                  </a:lnTo>
                  <a:lnTo>
                    <a:pt x="130420" y="126200"/>
                  </a:lnTo>
                  <a:lnTo>
                    <a:pt x="133305" y="122284"/>
                  </a:lnTo>
                  <a:lnTo>
                    <a:pt x="136397" y="124353"/>
                  </a:lnTo>
                  <a:lnTo>
                    <a:pt x="172077" y="187289"/>
                  </a:lnTo>
                  <a:lnTo>
                    <a:pt x="198735" y="216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349305" y="2002729"/>
              <a:ext cx="147400" cy="178057"/>
            </a:xfrm>
            <a:custGeom>
              <a:avLst/>
              <a:gdLst/>
              <a:ahLst/>
              <a:cxnLst/>
              <a:rect l="0" t="0" r="0" b="0"/>
              <a:pathLst>
                <a:path w="147400" h="178057">
                  <a:moveTo>
                    <a:pt x="0" y="50328"/>
                  </a:moveTo>
                  <a:lnTo>
                    <a:pt x="3120" y="93019"/>
                  </a:lnTo>
                  <a:lnTo>
                    <a:pt x="10723" y="152396"/>
                  </a:lnTo>
                  <a:lnTo>
                    <a:pt x="16305" y="178056"/>
                  </a:lnTo>
                  <a:lnTo>
                    <a:pt x="3954" y="124577"/>
                  </a:lnTo>
                  <a:lnTo>
                    <a:pt x="3900" y="67680"/>
                  </a:lnTo>
                  <a:lnTo>
                    <a:pt x="14808" y="11641"/>
                  </a:lnTo>
                  <a:lnTo>
                    <a:pt x="21571" y="4650"/>
                  </a:lnTo>
                  <a:lnTo>
                    <a:pt x="30758" y="1158"/>
                  </a:lnTo>
                  <a:lnTo>
                    <a:pt x="41562" y="0"/>
                  </a:lnTo>
                  <a:lnTo>
                    <a:pt x="62926" y="8073"/>
                  </a:lnTo>
                  <a:lnTo>
                    <a:pt x="91564" y="32348"/>
                  </a:lnTo>
                  <a:lnTo>
                    <a:pt x="122202" y="77582"/>
                  </a:lnTo>
                  <a:lnTo>
                    <a:pt x="141208" y="124341"/>
                  </a:lnTo>
                  <a:lnTo>
                    <a:pt x="147399" y="1766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655898" y="1977622"/>
              <a:ext cx="198775" cy="243892"/>
            </a:xfrm>
            <a:custGeom>
              <a:avLst/>
              <a:gdLst/>
              <a:ahLst/>
              <a:cxnLst/>
              <a:rect l="0" t="0" r="0" b="0"/>
              <a:pathLst>
                <a:path w="198775" h="243892">
                  <a:moveTo>
                    <a:pt x="114547" y="96492"/>
                  </a:moveTo>
                  <a:lnTo>
                    <a:pt x="114547" y="74135"/>
                  </a:lnTo>
                  <a:lnTo>
                    <a:pt x="103369" y="43464"/>
                  </a:lnTo>
                  <a:lnTo>
                    <a:pt x="85238" y="17739"/>
                  </a:lnTo>
                  <a:lnTo>
                    <a:pt x="59460" y="888"/>
                  </a:lnTo>
                  <a:lnTo>
                    <a:pt x="50916" y="0"/>
                  </a:lnTo>
                  <a:lnTo>
                    <a:pt x="35184" y="5253"/>
                  </a:lnTo>
                  <a:lnTo>
                    <a:pt x="13173" y="26954"/>
                  </a:lnTo>
                  <a:lnTo>
                    <a:pt x="5151" y="48819"/>
                  </a:lnTo>
                  <a:lnTo>
                    <a:pt x="0" y="100983"/>
                  </a:lnTo>
                  <a:lnTo>
                    <a:pt x="14624" y="155177"/>
                  </a:lnTo>
                  <a:lnTo>
                    <a:pt x="27489" y="188749"/>
                  </a:lnTo>
                  <a:lnTo>
                    <a:pt x="39200" y="206125"/>
                  </a:lnTo>
                  <a:lnTo>
                    <a:pt x="47938" y="210525"/>
                  </a:lnTo>
                  <a:lnTo>
                    <a:pt x="70125" y="212294"/>
                  </a:lnTo>
                  <a:lnTo>
                    <a:pt x="80253" y="207618"/>
                  </a:lnTo>
                  <a:lnTo>
                    <a:pt x="97745" y="189945"/>
                  </a:lnTo>
                  <a:lnTo>
                    <a:pt x="115158" y="153687"/>
                  </a:lnTo>
                  <a:lnTo>
                    <a:pt x="124286" y="108873"/>
                  </a:lnTo>
                  <a:lnTo>
                    <a:pt x="126888" y="110595"/>
                  </a:lnTo>
                  <a:lnTo>
                    <a:pt x="146291" y="169234"/>
                  </a:lnTo>
                  <a:lnTo>
                    <a:pt x="154392" y="189653"/>
                  </a:lnTo>
                  <a:lnTo>
                    <a:pt x="198774" y="2438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812559" y="2053057"/>
              <a:ext cx="168456" cy="157928"/>
            </a:xfrm>
            <a:custGeom>
              <a:avLst/>
              <a:gdLst/>
              <a:ahLst/>
              <a:cxnLst/>
              <a:rect l="0" t="0" r="0" b="0"/>
              <a:pathLst>
                <a:path w="168456" h="157928">
                  <a:moveTo>
                    <a:pt x="168455" y="0"/>
                  </a:moveTo>
                  <a:lnTo>
                    <a:pt x="112060" y="57565"/>
                  </a:lnTo>
                  <a:lnTo>
                    <a:pt x="62933" y="115075"/>
                  </a:lnTo>
                  <a:lnTo>
                    <a:pt x="38404" y="13795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844144" y="2032000"/>
              <a:ext cx="105286" cy="252684"/>
            </a:xfrm>
            <a:custGeom>
              <a:avLst/>
              <a:gdLst/>
              <a:ahLst/>
              <a:cxnLst/>
              <a:rect l="0" t="0" r="0" b="0"/>
              <a:pathLst>
                <a:path w="105286" h="252684">
                  <a:moveTo>
                    <a:pt x="0" y="0"/>
                  </a:moveTo>
                  <a:lnTo>
                    <a:pt x="20243" y="58616"/>
                  </a:lnTo>
                  <a:lnTo>
                    <a:pt x="44664" y="121452"/>
                  </a:lnTo>
                  <a:lnTo>
                    <a:pt x="70694" y="175939"/>
                  </a:lnTo>
                  <a:lnTo>
                    <a:pt x="93899" y="228106"/>
                  </a:lnTo>
                  <a:lnTo>
                    <a:pt x="105285" y="252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0023129" y="2116227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0085198" y="2068524"/>
              <a:ext cx="70897" cy="226689"/>
            </a:xfrm>
            <a:custGeom>
              <a:avLst/>
              <a:gdLst/>
              <a:ahLst/>
              <a:cxnLst/>
              <a:rect l="0" t="0" r="0" b="0"/>
              <a:pathLst>
                <a:path w="70897" h="226689">
                  <a:moveTo>
                    <a:pt x="64273" y="5590"/>
                  </a:moveTo>
                  <a:lnTo>
                    <a:pt x="47505" y="0"/>
                  </a:lnTo>
                  <a:lnTo>
                    <a:pt x="29914" y="376"/>
                  </a:lnTo>
                  <a:lnTo>
                    <a:pt x="20309" y="2114"/>
                  </a:lnTo>
                  <a:lnTo>
                    <a:pt x="12737" y="6782"/>
                  </a:lnTo>
                  <a:lnTo>
                    <a:pt x="1204" y="21327"/>
                  </a:lnTo>
                  <a:lnTo>
                    <a:pt x="0" y="30119"/>
                  </a:lnTo>
                  <a:lnTo>
                    <a:pt x="4902" y="49247"/>
                  </a:lnTo>
                  <a:lnTo>
                    <a:pt x="27112" y="81717"/>
                  </a:lnTo>
                  <a:lnTo>
                    <a:pt x="60954" y="117751"/>
                  </a:lnTo>
                  <a:lnTo>
                    <a:pt x="68647" y="138107"/>
                  </a:lnTo>
                  <a:lnTo>
                    <a:pt x="70896" y="162752"/>
                  </a:lnTo>
                  <a:lnTo>
                    <a:pt x="67996" y="189303"/>
                  </a:lnTo>
                  <a:lnTo>
                    <a:pt x="59688" y="207343"/>
                  </a:lnTo>
                  <a:lnTo>
                    <a:pt x="43216" y="2266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0033657" y="203200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21139" y="234074"/>
            <a:ext cx="1189722" cy="545035"/>
            <a:chOff x="421139" y="234074"/>
            <a:chExt cx="1189722" cy="545035"/>
          </a:xfrm>
        </p:grpSpPr>
        <p:sp>
          <p:nvSpPr>
            <p:cNvPr id="2" name="Freeform 1"/>
            <p:cNvSpPr/>
            <p:nvPr/>
          </p:nvSpPr>
          <p:spPr>
            <a:xfrm>
              <a:off x="497010" y="234074"/>
              <a:ext cx="296184" cy="481864"/>
            </a:xfrm>
            <a:custGeom>
              <a:avLst/>
              <a:gdLst/>
              <a:ahLst/>
              <a:cxnLst/>
              <a:rect l="0" t="0" r="0" b="0"/>
              <a:pathLst>
                <a:path w="296184" h="481864">
                  <a:moveTo>
                    <a:pt x="39943" y="481863"/>
                  </a:moveTo>
                  <a:lnTo>
                    <a:pt x="31610" y="444385"/>
                  </a:lnTo>
                  <a:lnTo>
                    <a:pt x="22468" y="385378"/>
                  </a:lnTo>
                  <a:lnTo>
                    <a:pt x="19593" y="322208"/>
                  </a:lnTo>
                  <a:lnTo>
                    <a:pt x="19026" y="258994"/>
                  </a:lnTo>
                  <a:lnTo>
                    <a:pt x="11678" y="201447"/>
                  </a:lnTo>
                  <a:lnTo>
                    <a:pt x="9013" y="145019"/>
                  </a:lnTo>
                  <a:lnTo>
                    <a:pt x="2898" y="88813"/>
                  </a:lnTo>
                  <a:lnTo>
                    <a:pt x="0" y="33820"/>
                  </a:lnTo>
                  <a:lnTo>
                    <a:pt x="3863" y="10162"/>
                  </a:lnTo>
                  <a:lnTo>
                    <a:pt x="8871" y="3619"/>
                  </a:lnTo>
                  <a:lnTo>
                    <a:pt x="15719" y="427"/>
                  </a:lnTo>
                  <a:lnTo>
                    <a:pt x="32686" y="0"/>
                  </a:lnTo>
                  <a:lnTo>
                    <a:pt x="88077" y="12375"/>
                  </a:lnTo>
                  <a:lnTo>
                    <a:pt x="132639" y="26953"/>
                  </a:lnTo>
                  <a:lnTo>
                    <a:pt x="195349" y="71535"/>
                  </a:lnTo>
                  <a:lnTo>
                    <a:pt x="246856" y="129466"/>
                  </a:lnTo>
                  <a:lnTo>
                    <a:pt x="280039" y="187555"/>
                  </a:lnTo>
                  <a:lnTo>
                    <a:pt x="294486" y="224385"/>
                  </a:lnTo>
                  <a:lnTo>
                    <a:pt x="296183" y="248106"/>
                  </a:lnTo>
                  <a:lnTo>
                    <a:pt x="284690" y="309834"/>
                  </a:lnTo>
                  <a:lnTo>
                    <a:pt x="268269" y="354816"/>
                  </a:lnTo>
                  <a:lnTo>
                    <a:pt x="234870" y="406901"/>
                  </a:lnTo>
                  <a:lnTo>
                    <a:pt x="206884" y="430147"/>
                  </a:lnTo>
                  <a:lnTo>
                    <a:pt x="155557" y="452985"/>
                  </a:lnTo>
                  <a:lnTo>
                    <a:pt x="134611" y="454211"/>
                  </a:lnTo>
                  <a:lnTo>
                    <a:pt x="83215" y="442390"/>
                  </a:lnTo>
                  <a:lnTo>
                    <a:pt x="50471" y="4292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48921" y="529383"/>
              <a:ext cx="235515" cy="180609"/>
            </a:xfrm>
            <a:custGeom>
              <a:avLst/>
              <a:gdLst/>
              <a:ahLst/>
              <a:cxnLst/>
              <a:rect l="0" t="0" r="0" b="0"/>
              <a:pathLst>
                <a:path w="235515" h="180609">
                  <a:moveTo>
                    <a:pt x="151286" y="102326"/>
                  </a:moveTo>
                  <a:lnTo>
                    <a:pt x="132158" y="42386"/>
                  </a:lnTo>
                  <a:lnTo>
                    <a:pt x="120947" y="24603"/>
                  </a:lnTo>
                  <a:lnTo>
                    <a:pt x="105047" y="12021"/>
                  </a:lnTo>
                  <a:lnTo>
                    <a:pt x="85112" y="3699"/>
                  </a:lnTo>
                  <a:lnTo>
                    <a:pt x="60654" y="0"/>
                  </a:lnTo>
                  <a:lnTo>
                    <a:pt x="40425" y="4596"/>
                  </a:lnTo>
                  <a:lnTo>
                    <a:pt x="31755" y="9097"/>
                  </a:lnTo>
                  <a:lnTo>
                    <a:pt x="19002" y="23456"/>
                  </a:lnTo>
                  <a:lnTo>
                    <a:pt x="1283" y="61271"/>
                  </a:lnTo>
                  <a:lnTo>
                    <a:pt x="0" y="84859"/>
                  </a:lnTo>
                  <a:lnTo>
                    <a:pt x="8708" y="132541"/>
                  </a:lnTo>
                  <a:lnTo>
                    <a:pt x="23903" y="165091"/>
                  </a:lnTo>
                  <a:lnTo>
                    <a:pt x="32439" y="172246"/>
                  </a:lnTo>
                  <a:lnTo>
                    <a:pt x="54401" y="180195"/>
                  </a:lnTo>
                  <a:lnTo>
                    <a:pt x="76640" y="180608"/>
                  </a:lnTo>
                  <a:lnTo>
                    <a:pt x="87484" y="179081"/>
                  </a:lnTo>
                  <a:lnTo>
                    <a:pt x="105772" y="168025"/>
                  </a:lnTo>
                  <a:lnTo>
                    <a:pt x="142649" y="129565"/>
                  </a:lnTo>
                  <a:lnTo>
                    <a:pt x="152517" y="110923"/>
                  </a:lnTo>
                  <a:lnTo>
                    <a:pt x="157956" y="108058"/>
                  </a:lnTo>
                  <a:lnTo>
                    <a:pt x="163921" y="109657"/>
                  </a:lnTo>
                  <a:lnTo>
                    <a:pt x="198357" y="136047"/>
                  </a:lnTo>
                  <a:lnTo>
                    <a:pt x="235514" y="144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58172" y="263212"/>
              <a:ext cx="21020" cy="421141"/>
            </a:xfrm>
            <a:custGeom>
              <a:avLst/>
              <a:gdLst/>
              <a:ahLst/>
              <a:cxnLst/>
              <a:rect l="0" t="0" r="0" b="0"/>
              <a:pathLst>
                <a:path w="21020" h="421141">
                  <a:moveTo>
                    <a:pt x="10491" y="0"/>
                  </a:moveTo>
                  <a:lnTo>
                    <a:pt x="2157" y="37478"/>
                  </a:lnTo>
                  <a:lnTo>
                    <a:pt x="396" y="94491"/>
                  </a:lnTo>
                  <a:lnTo>
                    <a:pt x="91" y="144850"/>
                  </a:lnTo>
                  <a:lnTo>
                    <a:pt x="0" y="196817"/>
                  </a:lnTo>
                  <a:lnTo>
                    <a:pt x="7205" y="251137"/>
                  </a:lnTo>
                  <a:lnTo>
                    <a:pt x="9842" y="305714"/>
                  </a:lnTo>
                  <a:lnTo>
                    <a:pt x="10362" y="361555"/>
                  </a:lnTo>
                  <a:lnTo>
                    <a:pt x="21019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3906" y="404631"/>
              <a:ext cx="221100" cy="16509"/>
            </a:xfrm>
            <a:custGeom>
              <a:avLst/>
              <a:gdLst/>
              <a:ahLst/>
              <a:cxnLst/>
              <a:rect l="0" t="0" r="0" b="0"/>
              <a:pathLst>
                <a:path w="221100" h="16509">
                  <a:moveTo>
                    <a:pt x="221099" y="16508"/>
                  </a:moveTo>
                  <a:lnTo>
                    <a:pt x="183621" y="8175"/>
                  </a:lnTo>
                  <a:lnTo>
                    <a:pt x="126608" y="6414"/>
                  </a:lnTo>
                  <a:lnTo>
                    <a:pt x="68596" y="0"/>
                  </a:lnTo>
                  <a:lnTo>
                    <a:pt x="25249" y="4452"/>
                  </a:lnTo>
                  <a:lnTo>
                    <a:pt x="0" y="59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65729" y="493104"/>
              <a:ext cx="176676" cy="233363"/>
            </a:xfrm>
            <a:custGeom>
              <a:avLst/>
              <a:gdLst/>
              <a:ahLst/>
              <a:cxnLst/>
              <a:rect l="0" t="0" r="0" b="0"/>
              <a:pathLst>
                <a:path w="176676" h="233363">
                  <a:moveTo>
                    <a:pt x="134561" y="96491"/>
                  </a:moveTo>
                  <a:lnTo>
                    <a:pt x="131441" y="53800"/>
                  </a:lnTo>
                  <a:lnTo>
                    <a:pt x="124986" y="34234"/>
                  </a:lnTo>
                  <a:lnTo>
                    <a:pt x="114317" y="17739"/>
                  </a:lnTo>
                  <a:lnTo>
                    <a:pt x="98658" y="5728"/>
                  </a:lnTo>
                  <a:lnTo>
                    <a:pt x="89568" y="887"/>
                  </a:lnTo>
                  <a:lnTo>
                    <a:pt x="79999" y="0"/>
                  </a:lnTo>
                  <a:lnTo>
                    <a:pt x="60008" y="5253"/>
                  </a:lnTo>
                  <a:lnTo>
                    <a:pt x="34612" y="21365"/>
                  </a:lnTo>
                  <a:lnTo>
                    <a:pt x="22679" y="37365"/>
                  </a:lnTo>
                  <a:lnTo>
                    <a:pt x="5486" y="76233"/>
                  </a:lnTo>
                  <a:lnTo>
                    <a:pt x="0" y="112846"/>
                  </a:lnTo>
                  <a:lnTo>
                    <a:pt x="3964" y="147740"/>
                  </a:lnTo>
                  <a:lnTo>
                    <a:pt x="12567" y="166452"/>
                  </a:lnTo>
                  <a:lnTo>
                    <a:pt x="37154" y="197528"/>
                  </a:lnTo>
                  <a:lnTo>
                    <a:pt x="45056" y="201284"/>
                  </a:lnTo>
                  <a:lnTo>
                    <a:pt x="63195" y="202337"/>
                  </a:lnTo>
                  <a:lnTo>
                    <a:pt x="71776" y="197471"/>
                  </a:lnTo>
                  <a:lnTo>
                    <a:pt x="87549" y="179586"/>
                  </a:lnTo>
                  <a:lnTo>
                    <a:pt x="116275" y="117449"/>
                  </a:lnTo>
                  <a:lnTo>
                    <a:pt x="118861" y="115142"/>
                  </a:lnTo>
                  <a:lnTo>
                    <a:pt x="120585" y="118284"/>
                  </a:lnTo>
                  <a:lnTo>
                    <a:pt x="128941" y="151359"/>
                  </a:lnTo>
                  <a:lnTo>
                    <a:pt x="161743" y="211071"/>
                  </a:lnTo>
                  <a:lnTo>
                    <a:pt x="176675" y="2333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1139" y="747523"/>
              <a:ext cx="1084437" cy="31586"/>
            </a:xfrm>
            <a:custGeom>
              <a:avLst/>
              <a:gdLst/>
              <a:ahLst/>
              <a:cxnLst/>
              <a:rect l="0" t="0" r="0" b="0"/>
              <a:pathLst>
                <a:path w="1084437" h="31586">
                  <a:moveTo>
                    <a:pt x="1084436" y="31585"/>
                  </a:moveTo>
                  <a:lnTo>
                    <a:pt x="1041744" y="28466"/>
                  </a:lnTo>
                  <a:lnTo>
                    <a:pt x="981198" y="22033"/>
                  </a:lnTo>
                  <a:lnTo>
                    <a:pt x="926219" y="18130"/>
                  </a:lnTo>
                  <a:lnTo>
                    <a:pt x="864710" y="12030"/>
                  </a:lnTo>
                  <a:lnTo>
                    <a:pt x="804640" y="10825"/>
                  </a:lnTo>
                  <a:lnTo>
                    <a:pt x="747714" y="7467"/>
                  </a:lnTo>
                  <a:lnTo>
                    <a:pt x="691409" y="1475"/>
                  </a:lnTo>
                  <a:lnTo>
                    <a:pt x="627992" y="291"/>
                  </a:lnTo>
                  <a:lnTo>
                    <a:pt x="569191" y="57"/>
                  </a:lnTo>
                  <a:lnTo>
                    <a:pt x="506927" y="11"/>
                  </a:lnTo>
                  <a:lnTo>
                    <a:pt x="445538" y="1172"/>
                  </a:lnTo>
                  <a:lnTo>
                    <a:pt x="396654" y="7236"/>
                  </a:lnTo>
                  <a:lnTo>
                    <a:pt x="337621" y="6758"/>
                  </a:lnTo>
                  <a:lnTo>
                    <a:pt x="275311" y="1335"/>
                  </a:lnTo>
                  <a:lnTo>
                    <a:pt x="213913" y="264"/>
                  </a:lnTo>
                  <a:lnTo>
                    <a:pt x="165028" y="78"/>
                  </a:lnTo>
                  <a:lnTo>
                    <a:pt x="102875" y="15"/>
                  </a:lnTo>
                  <a:lnTo>
                    <a:pt x="40209" y="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9803" y="42113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10860" y="5264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2082800" y="505333"/>
          <a:ext cx="5806185" cy="48087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5353"/>
                <a:gridCol w="1935353"/>
                <a:gridCol w="1935480"/>
              </a:tblGrid>
              <a:tr h="148196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3172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3172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3159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3172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8" name="Group 17"/>
          <p:cNvGrpSpPr/>
          <p:nvPr/>
        </p:nvGrpSpPr>
        <p:grpSpPr>
          <a:xfrm>
            <a:off x="2133600" y="856068"/>
            <a:ext cx="1833754" cy="780493"/>
            <a:chOff x="2133600" y="856068"/>
            <a:chExt cx="1833754" cy="780493"/>
          </a:xfrm>
        </p:grpSpPr>
        <p:sp>
          <p:nvSpPr>
            <p:cNvPr id="12" name="Freeform 11"/>
            <p:cNvSpPr/>
            <p:nvPr/>
          </p:nvSpPr>
          <p:spPr>
            <a:xfrm>
              <a:off x="2133600" y="856068"/>
              <a:ext cx="437988" cy="725442"/>
            </a:xfrm>
            <a:custGeom>
              <a:avLst/>
              <a:gdLst/>
              <a:ahLst/>
              <a:cxnLst/>
              <a:rect l="0" t="0" r="0" b="0"/>
              <a:pathLst>
                <a:path w="437988" h="725442">
                  <a:moveTo>
                    <a:pt x="326845" y="111545"/>
                  </a:moveTo>
                  <a:lnTo>
                    <a:pt x="276292" y="41296"/>
                  </a:lnTo>
                  <a:lnTo>
                    <a:pt x="224903" y="13272"/>
                  </a:lnTo>
                  <a:lnTo>
                    <a:pt x="193833" y="4084"/>
                  </a:lnTo>
                  <a:lnTo>
                    <a:pt x="153448" y="0"/>
                  </a:lnTo>
                  <a:lnTo>
                    <a:pt x="93505" y="12938"/>
                  </a:lnTo>
                  <a:lnTo>
                    <a:pt x="63145" y="32638"/>
                  </a:lnTo>
                  <a:lnTo>
                    <a:pt x="40616" y="57340"/>
                  </a:lnTo>
                  <a:lnTo>
                    <a:pt x="7693" y="126318"/>
                  </a:lnTo>
                  <a:lnTo>
                    <a:pt x="0" y="176694"/>
                  </a:lnTo>
                  <a:lnTo>
                    <a:pt x="5339" y="232018"/>
                  </a:lnTo>
                  <a:lnTo>
                    <a:pt x="24638" y="281188"/>
                  </a:lnTo>
                  <a:lnTo>
                    <a:pt x="45827" y="302817"/>
                  </a:lnTo>
                  <a:lnTo>
                    <a:pt x="58174" y="310817"/>
                  </a:lnTo>
                  <a:lnTo>
                    <a:pt x="106027" y="322076"/>
                  </a:lnTo>
                  <a:lnTo>
                    <a:pt x="179340" y="325881"/>
                  </a:lnTo>
                  <a:lnTo>
                    <a:pt x="255244" y="326632"/>
                  </a:lnTo>
                  <a:lnTo>
                    <a:pt x="291833" y="329924"/>
                  </a:lnTo>
                  <a:lnTo>
                    <a:pt x="337732" y="349708"/>
                  </a:lnTo>
                  <a:lnTo>
                    <a:pt x="392732" y="394285"/>
                  </a:lnTo>
                  <a:lnTo>
                    <a:pt x="414581" y="430259"/>
                  </a:lnTo>
                  <a:lnTo>
                    <a:pt x="434655" y="488462"/>
                  </a:lnTo>
                  <a:lnTo>
                    <a:pt x="437987" y="547639"/>
                  </a:lnTo>
                  <a:lnTo>
                    <a:pt x="427990" y="598482"/>
                  </a:lnTo>
                  <a:lnTo>
                    <a:pt x="396847" y="663493"/>
                  </a:lnTo>
                  <a:lnTo>
                    <a:pt x="377092" y="685345"/>
                  </a:lnTo>
                  <a:lnTo>
                    <a:pt x="311550" y="717798"/>
                  </a:lnTo>
                  <a:lnTo>
                    <a:pt x="261540" y="725441"/>
                  </a:lnTo>
                  <a:lnTo>
                    <a:pt x="229252" y="718724"/>
                  </a:lnTo>
                  <a:lnTo>
                    <a:pt x="155004" y="689376"/>
                  </a:lnTo>
                  <a:lnTo>
                    <a:pt x="90538" y="646571"/>
                  </a:lnTo>
                  <a:lnTo>
                    <a:pt x="54166" y="613847"/>
                  </a:lnTo>
                </a:path>
              </a:pathLst>
            </a:custGeom>
            <a:ln w="5181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67001" y="1274757"/>
              <a:ext cx="281396" cy="340106"/>
            </a:xfrm>
            <a:custGeom>
              <a:avLst/>
              <a:gdLst/>
              <a:ahLst/>
              <a:cxnLst/>
              <a:rect l="0" t="0" r="0" b="0"/>
              <a:pathLst>
                <a:path w="281396" h="340106">
                  <a:moveTo>
                    <a:pt x="180934" y="65995"/>
                  </a:moveTo>
                  <a:lnTo>
                    <a:pt x="167882" y="33217"/>
                  </a:lnTo>
                  <a:lnTo>
                    <a:pt x="153340" y="13688"/>
                  </a:lnTo>
                  <a:lnTo>
                    <a:pt x="127742" y="2882"/>
                  </a:lnTo>
                  <a:lnTo>
                    <a:pt x="111986" y="0"/>
                  </a:lnTo>
                  <a:lnTo>
                    <a:pt x="98293" y="1268"/>
                  </a:lnTo>
                  <a:lnTo>
                    <a:pt x="74573" y="11182"/>
                  </a:lnTo>
                  <a:lnTo>
                    <a:pt x="43289" y="34694"/>
                  </a:lnTo>
                  <a:lnTo>
                    <a:pt x="21441" y="69477"/>
                  </a:lnTo>
                  <a:lnTo>
                    <a:pt x="1367" y="137141"/>
                  </a:lnTo>
                  <a:lnTo>
                    <a:pt x="0" y="217126"/>
                  </a:lnTo>
                  <a:lnTo>
                    <a:pt x="8032" y="247976"/>
                  </a:lnTo>
                  <a:lnTo>
                    <a:pt x="39174" y="293767"/>
                  </a:lnTo>
                  <a:lnTo>
                    <a:pt x="83655" y="333524"/>
                  </a:lnTo>
                  <a:lnTo>
                    <a:pt x="114843" y="340105"/>
                  </a:lnTo>
                  <a:lnTo>
                    <a:pt x="179219" y="331337"/>
                  </a:lnTo>
                  <a:lnTo>
                    <a:pt x="215862" y="311163"/>
                  </a:lnTo>
                  <a:lnTo>
                    <a:pt x="281395" y="252564"/>
                  </a:lnTo>
                </a:path>
              </a:pathLst>
            </a:custGeom>
            <a:ln w="5181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05801" y="1010667"/>
              <a:ext cx="229626" cy="588413"/>
            </a:xfrm>
            <a:custGeom>
              <a:avLst/>
              <a:gdLst/>
              <a:ahLst/>
              <a:cxnLst/>
              <a:rect l="0" t="0" r="0" b="0"/>
              <a:pathLst>
                <a:path w="229626" h="588413">
                  <a:moveTo>
                    <a:pt x="0" y="0"/>
                  </a:moveTo>
                  <a:lnTo>
                    <a:pt x="0" y="79901"/>
                  </a:lnTo>
                  <a:lnTo>
                    <a:pt x="1595" y="162015"/>
                  </a:lnTo>
                  <a:lnTo>
                    <a:pt x="11360" y="236113"/>
                  </a:lnTo>
                  <a:lnTo>
                    <a:pt x="21380" y="311345"/>
                  </a:lnTo>
                  <a:lnTo>
                    <a:pt x="27257" y="393593"/>
                  </a:lnTo>
                  <a:lnTo>
                    <a:pt x="28418" y="472915"/>
                  </a:lnTo>
                  <a:lnTo>
                    <a:pt x="28666" y="554835"/>
                  </a:lnTo>
                  <a:lnTo>
                    <a:pt x="30295" y="476820"/>
                  </a:lnTo>
                  <a:lnTo>
                    <a:pt x="48679" y="402266"/>
                  </a:lnTo>
                  <a:lnTo>
                    <a:pt x="70058" y="366532"/>
                  </a:lnTo>
                  <a:lnTo>
                    <a:pt x="81787" y="359167"/>
                  </a:lnTo>
                  <a:lnTo>
                    <a:pt x="111828" y="350983"/>
                  </a:lnTo>
                  <a:lnTo>
                    <a:pt x="125580" y="351990"/>
                  </a:lnTo>
                  <a:lnTo>
                    <a:pt x="149364" y="361614"/>
                  </a:lnTo>
                  <a:lnTo>
                    <a:pt x="180685" y="392580"/>
                  </a:lnTo>
                  <a:lnTo>
                    <a:pt x="208382" y="447497"/>
                  </a:lnTo>
                  <a:lnTo>
                    <a:pt x="224956" y="518113"/>
                  </a:lnTo>
                  <a:lnTo>
                    <a:pt x="229625" y="588412"/>
                  </a:lnTo>
                </a:path>
              </a:pathLst>
            </a:custGeom>
            <a:ln w="5181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23398" y="1333133"/>
              <a:ext cx="217891" cy="254722"/>
            </a:xfrm>
            <a:custGeom>
              <a:avLst/>
              <a:gdLst/>
              <a:ahLst/>
              <a:cxnLst/>
              <a:rect l="0" t="0" r="0" b="0"/>
              <a:pathLst>
                <a:path w="217891" h="254722">
                  <a:moveTo>
                    <a:pt x="112949" y="7619"/>
                  </a:moveTo>
                  <a:lnTo>
                    <a:pt x="90092" y="0"/>
                  </a:lnTo>
                  <a:lnTo>
                    <a:pt x="66114" y="4764"/>
                  </a:lnTo>
                  <a:lnTo>
                    <a:pt x="41106" y="19107"/>
                  </a:lnTo>
                  <a:lnTo>
                    <a:pt x="19360" y="41427"/>
                  </a:lnTo>
                  <a:lnTo>
                    <a:pt x="7569" y="71546"/>
                  </a:lnTo>
                  <a:lnTo>
                    <a:pt x="0" y="142854"/>
                  </a:lnTo>
                  <a:lnTo>
                    <a:pt x="13926" y="199354"/>
                  </a:lnTo>
                  <a:lnTo>
                    <a:pt x="33857" y="224656"/>
                  </a:lnTo>
                  <a:lnTo>
                    <a:pt x="71973" y="247865"/>
                  </a:lnTo>
                  <a:lnTo>
                    <a:pt x="85631" y="253892"/>
                  </a:lnTo>
                  <a:lnTo>
                    <a:pt x="99521" y="254721"/>
                  </a:lnTo>
                  <a:lnTo>
                    <a:pt x="127711" y="247137"/>
                  </a:lnTo>
                  <a:lnTo>
                    <a:pt x="173330" y="216282"/>
                  </a:lnTo>
                  <a:lnTo>
                    <a:pt x="193470" y="198161"/>
                  </a:lnTo>
                  <a:lnTo>
                    <a:pt x="215120" y="154791"/>
                  </a:lnTo>
                  <a:lnTo>
                    <a:pt x="217890" y="124056"/>
                  </a:lnTo>
                  <a:lnTo>
                    <a:pt x="206676" y="65346"/>
                  </a:lnTo>
                  <a:lnTo>
                    <a:pt x="199352" y="54076"/>
                  </a:lnTo>
                  <a:lnTo>
                    <a:pt x="178459" y="37303"/>
                  </a:lnTo>
                  <a:lnTo>
                    <a:pt x="141652" y="21970"/>
                  </a:lnTo>
                </a:path>
              </a:pathLst>
            </a:custGeom>
            <a:ln w="5181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97305" y="1355103"/>
              <a:ext cx="246228" cy="281458"/>
            </a:xfrm>
            <a:custGeom>
              <a:avLst/>
              <a:gdLst/>
              <a:ahLst/>
              <a:cxnLst/>
              <a:rect l="0" t="0" r="0" b="0"/>
              <a:pathLst>
                <a:path w="246228" h="281458">
                  <a:moveTo>
                    <a:pt x="97369" y="0"/>
                  </a:moveTo>
                  <a:lnTo>
                    <a:pt x="64590" y="13052"/>
                  </a:lnTo>
                  <a:lnTo>
                    <a:pt x="45061" y="27594"/>
                  </a:lnTo>
                  <a:lnTo>
                    <a:pt x="23755" y="61330"/>
                  </a:lnTo>
                  <a:lnTo>
                    <a:pt x="3865" y="117182"/>
                  </a:lnTo>
                  <a:lnTo>
                    <a:pt x="0" y="151478"/>
                  </a:lnTo>
                  <a:lnTo>
                    <a:pt x="6787" y="183731"/>
                  </a:lnTo>
                  <a:lnTo>
                    <a:pt x="28538" y="224531"/>
                  </a:lnTo>
                  <a:lnTo>
                    <a:pt x="59434" y="256818"/>
                  </a:lnTo>
                  <a:lnTo>
                    <a:pt x="72079" y="266889"/>
                  </a:lnTo>
                  <a:lnTo>
                    <a:pt x="103138" y="278079"/>
                  </a:lnTo>
                  <a:lnTo>
                    <a:pt x="136609" y="281457"/>
                  </a:lnTo>
                  <a:lnTo>
                    <a:pt x="167431" y="277643"/>
                  </a:lnTo>
                  <a:lnTo>
                    <a:pt x="192823" y="266381"/>
                  </a:lnTo>
                  <a:lnTo>
                    <a:pt x="204060" y="258913"/>
                  </a:lnTo>
                  <a:lnTo>
                    <a:pt x="220796" y="237858"/>
                  </a:lnTo>
                  <a:lnTo>
                    <a:pt x="244534" y="177742"/>
                  </a:lnTo>
                  <a:lnTo>
                    <a:pt x="246227" y="145970"/>
                  </a:lnTo>
                  <a:lnTo>
                    <a:pt x="240069" y="115904"/>
                  </a:lnTo>
                  <a:lnTo>
                    <a:pt x="226702" y="86594"/>
                  </a:lnTo>
                  <a:lnTo>
                    <a:pt x="193627" y="50817"/>
                  </a:lnTo>
                  <a:lnTo>
                    <a:pt x="140423" y="14352"/>
                  </a:lnTo>
                </a:path>
              </a:pathLst>
            </a:custGeom>
            <a:ln w="5181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53001" y="996316"/>
              <a:ext cx="14353" cy="631467"/>
            </a:xfrm>
            <a:custGeom>
              <a:avLst/>
              <a:gdLst/>
              <a:ahLst/>
              <a:cxnLst/>
              <a:rect l="0" t="0" r="0" b="0"/>
              <a:pathLst>
                <a:path w="14353" h="631467">
                  <a:moveTo>
                    <a:pt x="0" y="0"/>
                  </a:moveTo>
                  <a:lnTo>
                    <a:pt x="0" y="70340"/>
                  </a:lnTo>
                  <a:lnTo>
                    <a:pt x="0" y="153548"/>
                  </a:lnTo>
                  <a:lnTo>
                    <a:pt x="0" y="220726"/>
                  </a:lnTo>
                  <a:lnTo>
                    <a:pt x="0" y="300569"/>
                  </a:lnTo>
                  <a:lnTo>
                    <a:pt x="7618" y="377762"/>
                  </a:lnTo>
                  <a:lnTo>
                    <a:pt x="12357" y="450518"/>
                  </a:lnTo>
                  <a:lnTo>
                    <a:pt x="13761" y="532671"/>
                  </a:lnTo>
                  <a:lnTo>
                    <a:pt x="14089" y="576395"/>
                  </a:lnTo>
                  <a:lnTo>
                    <a:pt x="14352" y="631466"/>
                  </a:lnTo>
                </a:path>
              </a:pathLst>
            </a:custGeom>
            <a:ln w="5181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068953" y="631047"/>
            <a:ext cx="1833753" cy="1230535"/>
            <a:chOff x="4068953" y="631047"/>
            <a:chExt cx="1833753" cy="1230535"/>
          </a:xfrm>
        </p:grpSpPr>
        <p:sp>
          <p:nvSpPr>
            <p:cNvPr id="19" name="Freeform 18"/>
            <p:cNvSpPr/>
            <p:nvPr/>
          </p:nvSpPr>
          <p:spPr>
            <a:xfrm>
              <a:off x="4132335" y="646761"/>
              <a:ext cx="10564" cy="295783"/>
            </a:xfrm>
            <a:custGeom>
              <a:avLst/>
              <a:gdLst/>
              <a:ahLst/>
              <a:cxnLst/>
              <a:rect l="0" t="0" r="0" b="0"/>
              <a:pathLst>
                <a:path w="10564" h="295783">
                  <a:moveTo>
                    <a:pt x="0" y="0"/>
                  </a:moveTo>
                  <a:lnTo>
                    <a:pt x="0" y="58813"/>
                  </a:lnTo>
                  <a:lnTo>
                    <a:pt x="7259" y="121601"/>
                  </a:lnTo>
                  <a:lnTo>
                    <a:pt x="9584" y="173097"/>
                  </a:lnTo>
                  <a:lnTo>
                    <a:pt x="10273" y="224349"/>
                  </a:lnTo>
                  <a:lnTo>
                    <a:pt x="10506" y="274934"/>
                  </a:lnTo>
                  <a:lnTo>
                    <a:pt x="10563" y="295782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48535" y="636197"/>
              <a:ext cx="10564" cy="327475"/>
            </a:xfrm>
            <a:custGeom>
              <a:avLst/>
              <a:gdLst/>
              <a:ahLst/>
              <a:cxnLst/>
              <a:rect l="0" t="0" r="0" b="0"/>
              <a:pathLst>
                <a:path w="10564" h="327475">
                  <a:moveTo>
                    <a:pt x="10563" y="0"/>
                  </a:moveTo>
                  <a:lnTo>
                    <a:pt x="3304" y="27648"/>
                  </a:lnTo>
                  <a:lnTo>
                    <a:pt x="3783" y="87189"/>
                  </a:lnTo>
                  <a:lnTo>
                    <a:pt x="5425" y="138122"/>
                  </a:lnTo>
                  <a:lnTo>
                    <a:pt x="1607" y="187251"/>
                  </a:lnTo>
                  <a:lnTo>
                    <a:pt x="318" y="245914"/>
                  </a:lnTo>
                  <a:lnTo>
                    <a:pt x="42" y="307445"/>
                  </a:lnTo>
                  <a:lnTo>
                    <a:pt x="0" y="327474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68953" y="762961"/>
              <a:ext cx="253529" cy="52819"/>
            </a:xfrm>
            <a:custGeom>
              <a:avLst/>
              <a:gdLst/>
              <a:ahLst/>
              <a:cxnLst/>
              <a:rect l="0" t="0" r="0" b="0"/>
              <a:pathLst>
                <a:path w="253529" h="52819">
                  <a:moveTo>
                    <a:pt x="253528" y="0"/>
                  </a:moveTo>
                  <a:lnTo>
                    <a:pt x="200323" y="14703"/>
                  </a:lnTo>
                  <a:lnTo>
                    <a:pt x="149945" y="21032"/>
                  </a:lnTo>
                  <a:lnTo>
                    <a:pt x="94783" y="32368"/>
                  </a:lnTo>
                  <a:lnTo>
                    <a:pt x="38676" y="45910"/>
                  </a:lnTo>
                  <a:lnTo>
                    <a:pt x="0" y="52818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11207" y="879162"/>
              <a:ext cx="211275" cy="31692"/>
            </a:xfrm>
            <a:custGeom>
              <a:avLst/>
              <a:gdLst/>
              <a:ahLst/>
              <a:cxnLst/>
              <a:rect l="0" t="0" r="0" b="0"/>
              <a:pathLst>
                <a:path w="211275" h="31692">
                  <a:moveTo>
                    <a:pt x="211274" y="0"/>
                  </a:moveTo>
                  <a:lnTo>
                    <a:pt x="194450" y="11215"/>
                  </a:lnTo>
                  <a:lnTo>
                    <a:pt x="161557" y="18190"/>
                  </a:lnTo>
                  <a:lnTo>
                    <a:pt x="108380" y="20547"/>
                  </a:lnTo>
                  <a:lnTo>
                    <a:pt x="55795" y="24142"/>
                  </a:lnTo>
                  <a:lnTo>
                    <a:pt x="0" y="31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20669" y="862990"/>
              <a:ext cx="152697" cy="177660"/>
            </a:xfrm>
            <a:custGeom>
              <a:avLst/>
              <a:gdLst/>
              <a:ahLst/>
              <a:cxnLst/>
              <a:rect l="0" t="0" r="0" b="0"/>
              <a:pathLst>
                <a:path w="152697" h="177660">
                  <a:moveTo>
                    <a:pt x="97594" y="5608"/>
                  </a:moveTo>
                  <a:lnTo>
                    <a:pt x="80771" y="0"/>
                  </a:lnTo>
                  <a:lnTo>
                    <a:pt x="63121" y="377"/>
                  </a:lnTo>
                  <a:lnTo>
                    <a:pt x="53485" y="2120"/>
                  </a:lnTo>
                  <a:lnTo>
                    <a:pt x="23099" y="21398"/>
                  </a:lnTo>
                  <a:lnTo>
                    <a:pt x="8537" y="42752"/>
                  </a:lnTo>
                  <a:lnTo>
                    <a:pt x="3011" y="55019"/>
                  </a:lnTo>
                  <a:lnTo>
                    <a:pt x="0" y="81169"/>
                  </a:lnTo>
                  <a:lnTo>
                    <a:pt x="3748" y="107267"/>
                  </a:lnTo>
                  <a:lnTo>
                    <a:pt x="19057" y="140583"/>
                  </a:lnTo>
                  <a:lnTo>
                    <a:pt x="31780" y="157931"/>
                  </a:lnTo>
                  <a:lnTo>
                    <a:pt x="57749" y="175288"/>
                  </a:lnTo>
                  <a:lnTo>
                    <a:pt x="80667" y="177659"/>
                  </a:lnTo>
                  <a:lnTo>
                    <a:pt x="105330" y="173627"/>
                  </a:lnTo>
                  <a:lnTo>
                    <a:pt x="128028" y="164010"/>
                  </a:lnTo>
                  <a:lnTo>
                    <a:pt x="143594" y="145651"/>
                  </a:lnTo>
                  <a:lnTo>
                    <a:pt x="149388" y="134182"/>
                  </a:lnTo>
                  <a:lnTo>
                    <a:pt x="152696" y="108919"/>
                  </a:lnTo>
                  <a:lnTo>
                    <a:pt x="145256" y="60053"/>
                  </a:lnTo>
                  <a:lnTo>
                    <a:pt x="130235" y="32825"/>
                  </a:lnTo>
                  <a:lnTo>
                    <a:pt x="120708" y="23573"/>
                  </a:lnTo>
                  <a:lnTo>
                    <a:pt x="108158" y="16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83732" y="631047"/>
              <a:ext cx="114115" cy="396007"/>
            </a:xfrm>
            <a:custGeom>
              <a:avLst/>
              <a:gdLst/>
              <a:ahLst/>
              <a:cxnLst/>
              <a:rect l="0" t="0" r="0" b="0"/>
              <a:pathLst>
                <a:path w="114115" h="396007">
                  <a:moveTo>
                    <a:pt x="82423" y="396006"/>
                  </a:moveTo>
                  <a:lnTo>
                    <a:pt x="67719" y="340681"/>
                  </a:lnTo>
                  <a:lnTo>
                    <a:pt x="50650" y="277736"/>
                  </a:lnTo>
                  <a:lnTo>
                    <a:pt x="36631" y="217449"/>
                  </a:lnTo>
                  <a:lnTo>
                    <a:pt x="22559" y="157461"/>
                  </a:lnTo>
                  <a:lnTo>
                    <a:pt x="8476" y="100401"/>
                  </a:lnTo>
                  <a:lnTo>
                    <a:pt x="0" y="43919"/>
                  </a:lnTo>
                  <a:lnTo>
                    <a:pt x="5101" y="21989"/>
                  </a:lnTo>
                  <a:lnTo>
                    <a:pt x="9747" y="12855"/>
                  </a:lnTo>
                  <a:lnTo>
                    <a:pt x="17540" y="6766"/>
                  </a:lnTo>
                  <a:lnTo>
                    <a:pt x="38718" y="0"/>
                  </a:lnTo>
                  <a:lnTo>
                    <a:pt x="48592" y="543"/>
                  </a:lnTo>
                  <a:lnTo>
                    <a:pt x="74877" y="12523"/>
                  </a:lnTo>
                  <a:lnTo>
                    <a:pt x="114114" y="36841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71081" y="858034"/>
              <a:ext cx="116202" cy="21129"/>
            </a:xfrm>
            <a:custGeom>
              <a:avLst/>
              <a:gdLst/>
              <a:ahLst/>
              <a:cxnLst/>
              <a:rect l="0" t="0" r="0" b="0"/>
              <a:pathLst>
                <a:path w="116202" h="21129">
                  <a:moveTo>
                    <a:pt x="116201" y="0"/>
                  </a:moveTo>
                  <a:lnTo>
                    <a:pt x="78598" y="8361"/>
                  </a:lnTo>
                  <a:lnTo>
                    <a:pt x="17233" y="18732"/>
                  </a:lnTo>
                  <a:lnTo>
                    <a:pt x="0" y="211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66892" y="826343"/>
              <a:ext cx="79555" cy="158456"/>
            </a:xfrm>
            <a:custGeom>
              <a:avLst/>
              <a:gdLst/>
              <a:ahLst/>
              <a:cxnLst/>
              <a:rect l="0" t="0" r="0" b="0"/>
              <a:pathLst>
                <a:path w="79555" h="158456">
                  <a:moveTo>
                    <a:pt x="5608" y="0"/>
                  </a:moveTo>
                  <a:lnTo>
                    <a:pt x="0" y="16824"/>
                  </a:lnTo>
                  <a:lnTo>
                    <a:pt x="3507" y="34473"/>
                  </a:lnTo>
                  <a:lnTo>
                    <a:pt x="29681" y="95317"/>
                  </a:lnTo>
                  <a:lnTo>
                    <a:pt x="79554" y="158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72500" y="836907"/>
              <a:ext cx="126765" cy="380293"/>
            </a:xfrm>
            <a:custGeom>
              <a:avLst/>
              <a:gdLst/>
              <a:ahLst/>
              <a:cxnLst/>
              <a:rect l="0" t="0" r="0" b="0"/>
              <a:pathLst>
                <a:path w="126765" h="380293">
                  <a:moveTo>
                    <a:pt x="126764" y="0"/>
                  </a:moveTo>
                  <a:lnTo>
                    <a:pt x="115548" y="11216"/>
                  </a:lnTo>
                  <a:lnTo>
                    <a:pt x="99161" y="61337"/>
                  </a:lnTo>
                  <a:lnTo>
                    <a:pt x="84622" y="121491"/>
                  </a:lnTo>
                  <a:lnTo>
                    <a:pt x="64839" y="179193"/>
                  </a:lnTo>
                  <a:lnTo>
                    <a:pt x="50772" y="229807"/>
                  </a:lnTo>
                  <a:lnTo>
                    <a:pt x="34330" y="283793"/>
                  </a:lnTo>
                  <a:lnTo>
                    <a:pt x="8549" y="346790"/>
                  </a:lnTo>
                  <a:lnTo>
                    <a:pt x="0" y="380292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13189" y="889206"/>
              <a:ext cx="133967" cy="211793"/>
            </a:xfrm>
            <a:custGeom>
              <a:avLst/>
              <a:gdLst/>
              <a:ahLst/>
              <a:cxnLst/>
              <a:rect l="0" t="0" r="0" b="0"/>
              <a:pathLst>
                <a:path w="133967" h="211793">
                  <a:moveTo>
                    <a:pt x="17766" y="106156"/>
                  </a:moveTo>
                  <a:lnTo>
                    <a:pt x="76578" y="106156"/>
                  </a:lnTo>
                  <a:lnTo>
                    <a:pt x="86317" y="102635"/>
                  </a:lnTo>
                  <a:lnTo>
                    <a:pt x="100269" y="89332"/>
                  </a:lnTo>
                  <a:lnTo>
                    <a:pt x="107253" y="68553"/>
                  </a:lnTo>
                  <a:lnTo>
                    <a:pt x="109115" y="56439"/>
                  </a:lnTo>
                  <a:lnTo>
                    <a:pt x="104924" y="36718"/>
                  </a:lnTo>
                  <a:lnTo>
                    <a:pt x="94063" y="20129"/>
                  </a:lnTo>
                  <a:lnTo>
                    <a:pt x="77498" y="4931"/>
                  </a:lnTo>
                  <a:lnTo>
                    <a:pt x="66977" y="1113"/>
                  </a:lnTo>
                  <a:lnTo>
                    <a:pt x="42767" y="0"/>
                  </a:lnTo>
                  <a:lnTo>
                    <a:pt x="22618" y="6549"/>
                  </a:lnTo>
                  <a:lnTo>
                    <a:pt x="13958" y="11581"/>
                  </a:lnTo>
                  <a:lnTo>
                    <a:pt x="8185" y="20805"/>
                  </a:lnTo>
                  <a:lnTo>
                    <a:pt x="60" y="60652"/>
                  </a:lnTo>
                  <a:lnTo>
                    <a:pt x="0" y="101542"/>
                  </a:lnTo>
                  <a:lnTo>
                    <a:pt x="19821" y="147499"/>
                  </a:lnTo>
                  <a:lnTo>
                    <a:pt x="46341" y="184877"/>
                  </a:lnTo>
                  <a:lnTo>
                    <a:pt x="72791" y="201992"/>
                  </a:lnTo>
                  <a:lnTo>
                    <a:pt x="133966" y="211792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81709" y="907579"/>
              <a:ext cx="208412" cy="185197"/>
            </a:xfrm>
            <a:custGeom>
              <a:avLst/>
              <a:gdLst/>
              <a:ahLst/>
              <a:cxnLst/>
              <a:rect l="0" t="0" r="0" b="0"/>
              <a:pathLst>
                <a:path w="208412" h="185197">
                  <a:moveTo>
                    <a:pt x="113338" y="34964"/>
                  </a:moveTo>
                  <a:lnTo>
                    <a:pt x="102122" y="18141"/>
                  </a:lnTo>
                  <a:lnTo>
                    <a:pt x="87225" y="6751"/>
                  </a:lnTo>
                  <a:lnTo>
                    <a:pt x="78324" y="2071"/>
                  </a:lnTo>
                  <a:lnTo>
                    <a:pt x="59043" y="0"/>
                  </a:lnTo>
                  <a:lnTo>
                    <a:pt x="48971" y="1091"/>
                  </a:lnTo>
                  <a:lnTo>
                    <a:pt x="31521" y="11694"/>
                  </a:lnTo>
                  <a:lnTo>
                    <a:pt x="17114" y="28143"/>
                  </a:lnTo>
                  <a:lnTo>
                    <a:pt x="6799" y="47191"/>
                  </a:lnTo>
                  <a:lnTo>
                    <a:pt x="0" y="88928"/>
                  </a:lnTo>
                  <a:lnTo>
                    <a:pt x="3594" y="127246"/>
                  </a:lnTo>
                  <a:lnTo>
                    <a:pt x="17700" y="160901"/>
                  </a:lnTo>
                  <a:lnTo>
                    <a:pt x="33272" y="176228"/>
                  </a:lnTo>
                  <a:lnTo>
                    <a:pt x="42354" y="181959"/>
                  </a:lnTo>
                  <a:lnTo>
                    <a:pt x="61836" y="185196"/>
                  </a:lnTo>
                  <a:lnTo>
                    <a:pt x="71961" y="184416"/>
                  </a:lnTo>
                  <a:lnTo>
                    <a:pt x="89470" y="177289"/>
                  </a:lnTo>
                  <a:lnTo>
                    <a:pt x="97426" y="172102"/>
                  </a:lnTo>
                  <a:lnTo>
                    <a:pt x="109396" y="156949"/>
                  </a:lnTo>
                  <a:lnTo>
                    <a:pt x="126644" y="118530"/>
                  </a:lnTo>
                  <a:lnTo>
                    <a:pt x="132148" y="81895"/>
                  </a:lnTo>
                  <a:lnTo>
                    <a:pt x="131746" y="76815"/>
                  </a:lnTo>
                  <a:lnTo>
                    <a:pt x="130305" y="76950"/>
                  </a:lnTo>
                  <a:lnTo>
                    <a:pt x="128170" y="80561"/>
                  </a:lnTo>
                  <a:lnTo>
                    <a:pt x="128929" y="93963"/>
                  </a:lnTo>
                  <a:lnTo>
                    <a:pt x="134352" y="111657"/>
                  </a:lnTo>
                  <a:lnTo>
                    <a:pt x="156961" y="148577"/>
                  </a:lnTo>
                  <a:lnTo>
                    <a:pt x="171459" y="162926"/>
                  </a:lnTo>
                  <a:lnTo>
                    <a:pt x="208411" y="182856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83134" y="868598"/>
              <a:ext cx="91496" cy="204050"/>
            </a:xfrm>
            <a:custGeom>
              <a:avLst/>
              <a:gdLst/>
              <a:ahLst/>
              <a:cxnLst/>
              <a:rect l="0" t="0" r="0" b="0"/>
              <a:pathLst>
                <a:path w="91496" h="204050">
                  <a:moveTo>
                    <a:pt x="28113" y="84509"/>
                  </a:moveTo>
                  <a:lnTo>
                    <a:pt x="22506" y="101333"/>
                  </a:lnTo>
                  <a:lnTo>
                    <a:pt x="24626" y="134226"/>
                  </a:lnTo>
                  <a:lnTo>
                    <a:pt x="39145" y="189737"/>
                  </a:lnTo>
                  <a:lnTo>
                    <a:pt x="42510" y="200437"/>
                  </a:lnTo>
                  <a:lnTo>
                    <a:pt x="42406" y="204049"/>
                  </a:lnTo>
                  <a:lnTo>
                    <a:pt x="39989" y="202936"/>
                  </a:lnTo>
                  <a:lnTo>
                    <a:pt x="32218" y="192309"/>
                  </a:lnTo>
                  <a:lnTo>
                    <a:pt x="8497" y="141177"/>
                  </a:lnTo>
                  <a:lnTo>
                    <a:pt x="0" y="101169"/>
                  </a:lnTo>
                  <a:lnTo>
                    <a:pt x="3090" y="65188"/>
                  </a:lnTo>
                  <a:lnTo>
                    <a:pt x="11514" y="46187"/>
                  </a:lnTo>
                  <a:lnTo>
                    <a:pt x="17047" y="37834"/>
                  </a:lnTo>
                  <a:lnTo>
                    <a:pt x="32585" y="25422"/>
                  </a:lnTo>
                  <a:lnTo>
                    <a:pt x="91495" y="0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80266" y="891420"/>
              <a:ext cx="122440" cy="238096"/>
            </a:xfrm>
            <a:custGeom>
              <a:avLst/>
              <a:gdLst/>
              <a:ahLst/>
              <a:cxnLst/>
              <a:rect l="0" t="0" r="0" b="0"/>
              <a:pathLst>
                <a:path w="122440" h="238096">
                  <a:moveTo>
                    <a:pt x="84509" y="19432"/>
                  </a:moveTo>
                  <a:lnTo>
                    <a:pt x="73293" y="2609"/>
                  </a:lnTo>
                  <a:lnTo>
                    <a:pt x="66468" y="0"/>
                  </a:lnTo>
                  <a:lnTo>
                    <a:pt x="58397" y="609"/>
                  </a:lnTo>
                  <a:lnTo>
                    <a:pt x="41213" y="7545"/>
                  </a:lnTo>
                  <a:lnTo>
                    <a:pt x="25750" y="18453"/>
                  </a:lnTo>
                  <a:lnTo>
                    <a:pt x="14183" y="34256"/>
                  </a:lnTo>
                  <a:lnTo>
                    <a:pt x="9455" y="43399"/>
                  </a:lnTo>
                  <a:lnTo>
                    <a:pt x="8651" y="51843"/>
                  </a:lnTo>
                  <a:lnTo>
                    <a:pt x="14017" y="67484"/>
                  </a:lnTo>
                  <a:lnTo>
                    <a:pt x="27357" y="79131"/>
                  </a:lnTo>
                  <a:lnTo>
                    <a:pt x="89829" y="121951"/>
                  </a:lnTo>
                  <a:lnTo>
                    <a:pt x="112169" y="148402"/>
                  </a:lnTo>
                  <a:lnTo>
                    <a:pt x="120277" y="171434"/>
                  </a:lnTo>
                  <a:lnTo>
                    <a:pt x="122439" y="184149"/>
                  </a:lnTo>
                  <a:lnTo>
                    <a:pt x="120359" y="194973"/>
                  </a:lnTo>
                  <a:lnTo>
                    <a:pt x="108659" y="213259"/>
                  </a:lnTo>
                  <a:lnTo>
                    <a:pt x="88591" y="226082"/>
                  </a:lnTo>
                  <a:lnTo>
                    <a:pt x="64022" y="234519"/>
                  </a:lnTo>
                  <a:lnTo>
                    <a:pt x="27315" y="238095"/>
                  </a:lnTo>
                  <a:lnTo>
                    <a:pt x="0" y="230706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10151" y="1368027"/>
              <a:ext cx="220125" cy="422873"/>
            </a:xfrm>
            <a:custGeom>
              <a:avLst/>
              <a:gdLst/>
              <a:ahLst/>
              <a:cxnLst/>
              <a:rect l="0" t="0" r="0" b="0"/>
              <a:pathLst>
                <a:path w="220125" h="422873">
                  <a:moveTo>
                    <a:pt x="127820" y="18190"/>
                  </a:moveTo>
                  <a:lnTo>
                    <a:pt x="110997" y="6975"/>
                  </a:lnTo>
                  <a:lnTo>
                    <a:pt x="78103" y="0"/>
                  </a:lnTo>
                  <a:lnTo>
                    <a:pt x="58383" y="4628"/>
                  </a:lnTo>
                  <a:lnTo>
                    <a:pt x="41794" y="15684"/>
                  </a:lnTo>
                  <a:lnTo>
                    <a:pt x="4842" y="61506"/>
                  </a:lnTo>
                  <a:lnTo>
                    <a:pt x="0" y="85174"/>
                  </a:lnTo>
                  <a:lnTo>
                    <a:pt x="6456" y="133015"/>
                  </a:lnTo>
                  <a:lnTo>
                    <a:pt x="21306" y="160066"/>
                  </a:lnTo>
                  <a:lnTo>
                    <a:pt x="37052" y="172407"/>
                  </a:lnTo>
                  <a:lnTo>
                    <a:pt x="75852" y="189893"/>
                  </a:lnTo>
                  <a:lnTo>
                    <a:pt x="136294" y="202995"/>
                  </a:lnTo>
                  <a:lnTo>
                    <a:pt x="166326" y="220447"/>
                  </a:lnTo>
                  <a:lnTo>
                    <a:pt x="197504" y="247375"/>
                  </a:lnTo>
                  <a:lnTo>
                    <a:pt x="213545" y="273895"/>
                  </a:lnTo>
                  <a:lnTo>
                    <a:pt x="220124" y="315270"/>
                  </a:lnTo>
                  <a:lnTo>
                    <a:pt x="216465" y="353482"/>
                  </a:lnTo>
                  <a:lnTo>
                    <a:pt x="207907" y="373004"/>
                  </a:lnTo>
                  <a:lnTo>
                    <a:pt x="183286" y="404665"/>
                  </a:lnTo>
                  <a:lnTo>
                    <a:pt x="145950" y="420789"/>
                  </a:lnTo>
                  <a:lnTo>
                    <a:pt x="120619" y="422872"/>
                  </a:lnTo>
                  <a:lnTo>
                    <a:pt x="75667" y="414646"/>
                  </a:lnTo>
                  <a:lnTo>
                    <a:pt x="32748" y="387918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03729" y="1615805"/>
              <a:ext cx="117757" cy="186039"/>
            </a:xfrm>
            <a:custGeom>
              <a:avLst/>
              <a:gdLst/>
              <a:ahLst/>
              <a:cxnLst/>
              <a:rect l="0" t="0" r="0" b="0"/>
              <a:pathLst>
                <a:path w="117757" h="186039">
                  <a:moveTo>
                    <a:pt x="13825" y="76758"/>
                  </a:moveTo>
                  <a:lnTo>
                    <a:pt x="72637" y="62055"/>
                  </a:lnTo>
                  <a:lnTo>
                    <a:pt x="107544" y="46319"/>
                  </a:lnTo>
                  <a:lnTo>
                    <a:pt x="113863" y="38859"/>
                  </a:lnTo>
                  <a:lnTo>
                    <a:pt x="116903" y="30365"/>
                  </a:lnTo>
                  <a:lnTo>
                    <a:pt x="117756" y="21181"/>
                  </a:lnTo>
                  <a:lnTo>
                    <a:pt x="114803" y="13884"/>
                  </a:lnTo>
                  <a:lnTo>
                    <a:pt x="102132" y="2647"/>
                  </a:lnTo>
                  <a:lnTo>
                    <a:pt x="81634" y="0"/>
                  </a:lnTo>
                  <a:lnTo>
                    <a:pt x="59221" y="3910"/>
                  </a:lnTo>
                  <a:lnTo>
                    <a:pt x="41434" y="13473"/>
                  </a:lnTo>
                  <a:lnTo>
                    <a:pt x="18223" y="37662"/>
                  </a:lnTo>
                  <a:lnTo>
                    <a:pt x="2086" y="67130"/>
                  </a:lnTo>
                  <a:lnTo>
                    <a:pt x="0" y="93998"/>
                  </a:lnTo>
                  <a:lnTo>
                    <a:pt x="4159" y="123154"/>
                  </a:lnTo>
                  <a:lnTo>
                    <a:pt x="13833" y="147849"/>
                  </a:lnTo>
                  <a:lnTo>
                    <a:pt x="29087" y="164303"/>
                  </a:lnTo>
                  <a:lnTo>
                    <a:pt x="67570" y="184429"/>
                  </a:lnTo>
                  <a:lnTo>
                    <a:pt x="85053" y="186038"/>
                  </a:lnTo>
                  <a:lnTo>
                    <a:pt x="108898" y="182395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565445" y="1631830"/>
              <a:ext cx="211274" cy="166371"/>
            </a:xfrm>
            <a:custGeom>
              <a:avLst/>
              <a:gdLst/>
              <a:ahLst/>
              <a:cxnLst/>
              <a:rect l="0" t="0" r="0" b="0"/>
              <a:pathLst>
                <a:path w="211274" h="166371">
                  <a:moveTo>
                    <a:pt x="0" y="71297"/>
                  </a:moveTo>
                  <a:lnTo>
                    <a:pt x="3130" y="114131"/>
                  </a:lnTo>
                  <a:lnTo>
                    <a:pt x="15671" y="165490"/>
                  </a:lnTo>
                  <a:lnTo>
                    <a:pt x="3907" y="112730"/>
                  </a:lnTo>
                  <a:lnTo>
                    <a:pt x="3902" y="54876"/>
                  </a:lnTo>
                  <a:lnTo>
                    <a:pt x="6122" y="42743"/>
                  </a:lnTo>
                  <a:lnTo>
                    <a:pt x="12297" y="35829"/>
                  </a:lnTo>
                  <a:lnTo>
                    <a:pt x="21110" y="32393"/>
                  </a:lnTo>
                  <a:lnTo>
                    <a:pt x="31679" y="31276"/>
                  </a:lnTo>
                  <a:lnTo>
                    <a:pt x="39899" y="34052"/>
                  </a:lnTo>
                  <a:lnTo>
                    <a:pt x="71273" y="67740"/>
                  </a:lnTo>
                  <a:lnTo>
                    <a:pt x="87981" y="97329"/>
                  </a:lnTo>
                  <a:lnTo>
                    <a:pt x="87997" y="95694"/>
                  </a:lnTo>
                  <a:lnTo>
                    <a:pt x="86834" y="91083"/>
                  </a:lnTo>
                  <a:lnTo>
                    <a:pt x="96306" y="40241"/>
                  </a:lnTo>
                  <a:lnTo>
                    <a:pt x="103837" y="19934"/>
                  </a:lnTo>
                  <a:lnTo>
                    <a:pt x="115009" y="3084"/>
                  </a:lnTo>
                  <a:lnTo>
                    <a:pt x="122449" y="0"/>
                  </a:lnTo>
                  <a:lnTo>
                    <a:pt x="130929" y="290"/>
                  </a:lnTo>
                  <a:lnTo>
                    <a:pt x="140104" y="2832"/>
                  </a:lnTo>
                  <a:lnTo>
                    <a:pt x="147395" y="8047"/>
                  </a:lnTo>
                  <a:lnTo>
                    <a:pt x="158625" y="23232"/>
                  </a:lnTo>
                  <a:lnTo>
                    <a:pt x="182659" y="76192"/>
                  </a:lnTo>
                  <a:lnTo>
                    <a:pt x="203708" y="133932"/>
                  </a:lnTo>
                  <a:lnTo>
                    <a:pt x="211273" y="166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40100" y="1682000"/>
              <a:ext cx="10564" cy="137328"/>
            </a:xfrm>
            <a:custGeom>
              <a:avLst/>
              <a:gdLst/>
              <a:ahLst/>
              <a:cxnLst/>
              <a:rect l="0" t="0" r="0" b="0"/>
              <a:pathLst>
                <a:path w="10564" h="137328">
                  <a:moveTo>
                    <a:pt x="0" y="0"/>
                  </a:moveTo>
                  <a:lnTo>
                    <a:pt x="0" y="49094"/>
                  </a:lnTo>
                  <a:lnTo>
                    <a:pt x="7259" y="111971"/>
                  </a:lnTo>
                  <a:lnTo>
                    <a:pt x="10563" y="137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08409" y="1544672"/>
              <a:ext cx="10564" cy="10565"/>
            </a:xfrm>
            <a:custGeom>
              <a:avLst/>
              <a:gdLst/>
              <a:ahLst/>
              <a:cxnLst/>
              <a:rect l="0" t="0" r="0" b="0"/>
              <a:pathLst>
                <a:path w="10564" h="10565">
                  <a:moveTo>
                    <a:pt x="10563" y="0"/>
                  </a:moveTo>
                  <a:lnTo>
                    <a:pt x="0" y="10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935172" y="1671436"/>
              <a:ext cx="63383" cy="10564"/>
            </a:xfrm>
            <a:custGeom>
              <a:avLst/>
              <a:gdLst/>
              <a:ahLst/>
              <a:cxnLst/>
              <a:rect l="0" t="0" r="0" b="0"/>
              <a:pathLst>
                <a:path w="63383" h="10564">
                  <a:moveTo>
                    <a:pt x="63382" y="0"/>
                  </a:moveTo>
                  <a:lnTo>
                    <a:pt x="28909" y="8361"/>
                  </a:lnTo>
                  <a:lnTo>
                    <a:pt x="0" y="10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74700" y="1428472"/>
              <a:ext cx="135129" cy="411984"/>
            </a:xfrm>
            <a:custGeom>
              <a:avLst/>
              <a:gdLst/>
              <a:ahLst/>
              <a:cxnLst/>
              <a:rect l="0" t="0" r="0" b="0"/>
              <a:pathLst>
                <a:path w="135129" h="411984">
                  <a:moveTo>
                    <a:pt x="50618" y="411983"/>
                  </a:moveTo>
                  <a:lnTo>
                    <a:pt x="50618" y="353170"/>
                  </a:lnTo>
                  <a:lnTo>
                    <a:pt x="50618" y="298815"/>
                  </a:lnTo>
                  <a:lnTo>
                    <a:pt x="47488" y="239738"/>
                  </a:lnTo>
                  <a:lnTo>
                    <a:pt x="30307" y="177510"/>
                  </a:lnTo>
                  <a:lnTo>
                    <a:pt x="12742" y="120008"/>
                  </a:lnTo>
                  <a:lnTo>
                    <a:pt x="1100" y="63438"/>
                  </a:lnTo>
                  <a:lnTo>
                    <a:pt x="0" y="49335"/>
                  </a:lnTo>
                  <a:lnTo>
                    <a:pt x="2788" y="38758"/>
                  </a:lnTo>
                  <a:lnTo>
                    <a:pt x="8168" y="30534"/>
                  </a:lnTo>
                  <a:lnTo>
                    <a:pt x="24709" y="18266"/>
                  </a:lnTo>
                  <a:lnTo>
                    <a:pt x="60417" y="5934"/>
                  </a:lnTo>
                  <a:lnTo>
                    <a:pt x="108285" y="1172"/>
                  </a:lnTo>
                  <a:lnTo>
                    <a:pt x="135128" y="0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35882" y="1660872"/>
              <a:ext cx="95074" cy="10565"/>
            </a:xfrm>
            <a:custGeom>
              <a:avLst/>
              <a:gdLst/>
              <a:ahLst/>
              <a:cxnLst/>
              <a:rect l="0" t="0" r="0" b="0"/>
              <a:pathLst>
                <a:path w="95074" h="10565">
                  <a:moveTo>
                    <a:pt x="95073" y="0"/>
                  </a:moveTo>
                  <a:lnTo>
                    <a:pt x="57470" y="8361"/>
                  </a:lnTo>
                  <a:lnTo>
                    <a:pt x="0" y="10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73210" y="1724255"/>
              <a:ext cx="21128" cy="116201"/>
            </a:xfrm>
            <a:custGeom>
              <a:avLst/>
              <a:gdLst/>
              <a:ahLst/>
              <a:cxnLst/>
              <a:rect l="0" t="0" r="0" b="0"/>
              <a:pathLst>
                <a:path w="21128" h="116201">
                  <a:moveTo>
                    <a:pt x="0" y="0"/>
                  </a:moveTo>
                  <a:lnTo>
                    <a:pt x="5608" y="62299"/>
                  </a:lnTo>
                  <a:lnTo>
                    <a:pt x="21127" y="1162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252082" y="1565799"/>
              <a:ext cx="1" cy="10565"/>
            </a:xfrm>
            <a:custGeom>
              <a:avLst/>
              <a:gdLst/>
              <a:ahLst/>
              <a:cxnLst/>
              <a:rect l="0" t="0" r="0" b="0"/>
              <a:pathLst>
                <a:path w="1" h="10565">
                  <a:moveTo>
                    <a:pt x="0" y="1056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70231" y="1653016"/>
              <a:ext cx="114253" cy="124057"/>
            </a:xfrm>
            <a:custGeom>
              <a:avLst/>
              <a:gdLst/>
              <a:ahLst/>
              <a:cxnLst/>
              <a:rect l="0" t="0" r="0" b="0"/>
              <a:pathLst>
                <a:path w="114253" h="124057">
                  <a:moveTo>
                    <a:pt x="8616" y="50111"/>
                  </a:moveTo>
                  <a:lnTo>
                    <a:pt x="3008" y="66934"/>
                  </a:lnTo>
                  <a:lnTo>
                    <a:pt x="5117" y="103209"/>
                  </a:lnTo>
                  <a:lnTo>
                    <a:pt x="1974" y="94446"/>
                  </a:lnTo>
                  <a:lnTo>
                    <a:pt x="0" y="51739"/>
                  </a:lnTo>
                  <a:lnTo>
                    <a:pt x="4004" y="29707"/>
                  </a:lnTo>
                  <a:lnTo>
                    <a:pt x="18465" y="3115"/>
                  </a:lnTo>
                  <a:lnTo>
                    <a:pt x="24572" y="0"/>
                  </a:lnTo>
                  <a:lnTo>
                    <a:pt x="30990" y="272"/>
                  </a:lnTo>
                  <a:lnTo>
                    <a:pt x="37617" y="2800"/>
                  </a:lnTo>
                  <a:lnTo>
                    <a:pt x="58159" y="23181"/>
                  </a:lnTo>
                  <a:lnTo>
                    <a:pt x="90027" y="71865"/>
                  </a:lnTo>
                  <a:lnTo>
                    <a:pt x="114252" y="124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39070" y="1694188"/>
              <a:ext cx="135560" cy="114577"/>
            </a:xfrm>
            <a:custGeom>
              <a:avLst/>
              <a:gdLst/>
              <a:ahLst/>
              <a:cxnLst/>
              <a:rect l="0" t="0" r="0" b="0"/>
              <a:pathLst>
                <a:path w="135560" h="114577">
                  <a:moveTo>
                    <a:pt x="82741" y="72321"/>
                  </a:moveTo>
                  <a:lnTo>
                    <a:pt x="80393" y="32501"/>
                  </a:lnTo>
                  <a:lnTo>
                    <a:pt x="71525" y="10021"/>
                  </a:lnTo>
                  <a:lnTo>
                    <a:pt x="64700" y="3792"/>
                  </a:lnTo>
                  <a:lnTo>
                    <a:pt x="56628" y="812"/>
                  </a:lnTo>
                  <a:lnTo>
                    <a:pt x="47726" y="0"/>
                  </a:lnTo>
                  <a:lnTo>
                    <a:pt x="28445" y="5357"/>
                  </a:lnTo>
                  <a:lnTo>
                    <a:pt x="18374" y="10072"/>
                  </a:lnTo>
                  <a:lnTo>
                    <a:pt x="11660" y="17911"/>
                  </a:lnTo>
                  <a:lnTo>
                    <a:pt x="4200" y="39140"/>
                  </a:lnTo>
                  <a:lnTo>
                    <a:pt x="0" y="77487"/>
                  </a:lnTo>
                  <a:lnTo>
                    <a:pt x="5278" y="98483"/>
                  </a:lnTo>
                  <a:lnTo>
                    <a:pt x="9971" y="107369"/>
                  </a:lnTo>
                  <a:lnTo>
                    <a:pt x="16622" y="110945"/>
                  </a:lnTo>
                  <a:lnTo>
                    <a:pt x="24576" y="110981"/>
                  </a:lnTo>
                  <a:lnTo>
                    <a:pt x="33401" y="108658"/>
                  </a:lnTo>
                  <a:lnTo>
                    <a:pt x="40458" y="103588"/>
                  </a:lnTo>
                  <a:lnTo>
                    <a:pt x="51429" y="88565"/>
                  </a:lnTo>
                  <a:lnTo>
                    <a:pt x="64204" y="60310"/>
                  </a:lnTo>
                  <a:lnTo>
                    <a:pt x="68035" y="58445"/>
                  </a:lnTo>
                  <a:lnTo>
                    <a:pt x="71763" y="61897"/>
                  </a:lnTo>
                  <a:lnTo>
                    <a:pt x="91788" y="95563"/>
                  </a:lnTo>
                  <a:lnTo>
                    <a:pt x="99336" y="101900"/>
                  </a:lnTo>
                  <a:lnTo>
                    <a:pt x="135559" y="114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89670" y="1449599"/>
              <a:ext cx="32920" cy="359165"/>
            </a:xfrm>
            <a:custGeom>
              <a:avLst/>
              <a:gdLst/>
              <a:ahLst/>
              <a:cxnLst/>
              <a:rect l="0" t="0" r="0" b="0"/>
              <a:pathLst>
                <a:path w="32920" h="359165">
                  <a:moveTo>
                    <a:pt x="6087" y="0"/>
                  </a:moveTo>
                  <a:lnTo>
                    <a:pt x="0" y="36082"/>
                  </a:lnTo>
                  <a:lnTo>
                    <a:pt x="3762" y="86593"/>
                  </a:lnTo>
                  <a:lnTo>
                    <a:pt x="8757" y="146912"/>
                  </a:lnTo>
                  <a:lnTo>
                    <a:pt x="17441" y="196115"/>
                  </a:lnTo>
                  <a:lnTo>
                    <a:pt x="24319" y="255296"/>
                  </a:lnTo>
                  <a:lnTo>
                    <a:pt x="29486" y="308044"/>
                  </a:lnTo>
                  <a:lnTo>
                    <a:pt x="32919" y="331749"/>
                  </a:lnTo>
                  <a:lnTo>
                    <a:pt x="27214" y="359164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78525" y="1639745"/>
              <a:ext cx="118139" cy="221837"/>
            </a:xfrm>
            <a:custGeom>
              <a:avLst/>
              <a:gdLst/>
              <a:ahLst/>
              <a:cxnLst/>
              <a:rect l="0" t="0" r="0" b="0"/>
              <a:pathLst>
                <a:path w="118139" h="221837">
                  <a:moveTo>
                    <a:pt x="96813" y="0"/>
                  </a:moveTo>
                  <a:lnTo>
                    <a:pt x="53979" y="3130"/>
                  </a:lnTo>
                  <a:lnTo>
                    <a:pt x="34348" y="9607"/>
                  </a:lnTo>
                  <a:lnTo>
                    <a:pt x="17798" y="20311"/>
                  </a:lnTo>
                  <a:lnTo>
                    <a:pt x="5747" y="36023"/>
                  </a:lnTo>
                  <a:lnTo>
                    <a:pt x="890" y="45143"/>
                  </a:lnTo>
                  <a:lnTo>
                    <a:pt x="0" y="54743"/>
                  </a:lnTo>
                  <a:lnTo>
                    <a:pt x="5271" y="74801"/>
                  </a:lnTo>
                  <a:lnTo>
                    <a:pt x="18568" y="89193"/>
                  </a:lnTo>
                  <a:lnTo>
                    <a:pt x="76236" y="118814"/>
                  </a:lnTo>
                  <a:lnTo>
                    <a:pt x="112442" y="144886"/>
                  </a:lnTo>
                  <a:lnTo>
                    <a:pt x="116622" y="152930"/>
                  </a:lnTo>
                  <a:lnTo>
                    <a:pt x="118138" y="171258"/>
                  </a:lnTo>
                  <a:lnTo>
                    <a:pt x="111768" y="188011"/>
                  </a:lnTo>
                  <a:lnTo>
                    <a:pt x="106783" y="195765"/>
                  </a:lnTo>
                  <a:lnTo>
                    <a:pt x="91854" y="207510"/>
                  </a:lnTo>
                  <a:lnTo>
                    <a:pt x="54558" y="2218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048769" y="556133"/>
            <a:ext cx="1744954" cy="1380363"/>
            <a:chOff x="6048769" y="556133"/>
            <a:chExt cx="1744954" cy="1380363"/>
          </a:xfrm>
        </p:grpSpPr>
        <p:sp>
          <p:nvSpPr>
            <p:cNvPr id="47" name="Freeform 46"/>
            <p:cNvSpPr/>
            <p:nvPr/>
          </p:nvSpPr>
          <p:spPr>
            <a:xfrm>
              <a:off x="6086475" y="556133"/>
              <a:ext cx="16640" cy="315202"/>
            </a:xfrm>
            <a:custGeom>
              <a:avLst/>
              <a:gdLst/>
              <a:ahLst/>
              <a:cxnLst/>
              <a:rect l="0" t="0" r="0" b="0"/>
              <a:pathLst>
                <a:path w="16640" h="315202">
                  <a:moveTo>
                    <a:pt x="5770" y="0"/>
                  </a:moveTo>
                  <a:lnTo>
                    <a:pt x="0" y="17309"/>
                  </a:lnTo>
                  <a:lnTo>
                    <a:pt x="3378" y="79233"/>
                  </a:lnTo>
                  <a:lnTo>
                    <a:pt x="8518" y="143708"/>
                  </a:lnTo>
                  <a:lnTo>
                    <a:pt x="14233" y="196356"/>
                  </a:lnTo>
                  <a:lnTo>
                    <a:pt x="15926" y="246978"/>
                  </a:lnTo>
                  <a:lnTo>
                    <a:pt x="16428" y="286130"/>
                  </a:lnTo>
                  <a:lnTo>
                    <a:pt x="16639" y="315201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00935" y="610477"/>
              <a:ext cx="10870" cy="304334"/>
            </a:xfrm>
            <a:custGeom>
              <a:avLst/>
              <a:gdLst/>
              <a:ahLst/>
              <a:cxnLst/>
              <a:rect l="0" t="0" r="0" b="0"/>
              <a:pathLst>
                <a:path w="10870" h="304334">
                  <a:moveTo>
                    <a:pt x="0" y="0"/>
                  </a:moveTo>
                  <a:lnTo>
                    <a:pt x="3220" y="59117"/>
                  </a:lnTo>
                  <a:lnTo>
                    <a:pt x="8603" y="110104"/>
                  </a:lnTo>
                  <a:lnTo>
                    <a:pt x="10197" y="166675"/>
                  </a:lnTo>
                  <a:lnTo>
                    <a:pt x="10669" y="226107"/>
                  </a:lnTo>
                  <a:lnTo>
                    <a:pt x="10810" y="272299"/>
                  </a:lnTo>
                  <a:lnTo>
                    <a:pt x="10869" y="304333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048769" y="664822"/>
              <a:ext cx="217381" cy="43478"/>
            </a:xfrm>
            <a:custGeom>
              <a:avLst/>
              <a:gdLst/>
              <a:ahLst/>
              <a:cxnLst/>
              <a:rect l="0" t="0" r="0" b="0"/>
              <a:pathLst>
                <a:path w="217381" h="43478">
                  <a:moveTo>
                    <a:pt x="217380" y="0"/>
                  </a:moveTo>
                  <a:lnTo>
                    <a:pt x="153086" y="17332"/>
                  </a:lnTo>
                  <a:lnTo>
                    <a:pt x="97287" y="24089"/>
                  </a:lnTo>
                  <a:lnTo>
                    <a:pt x="35176" y="38955"/>
                  </a:lnTo>
                  <a:lnTo>
                    <a:pt x="0" y="43477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59638" y="806119"/>
              <a:ext cx="239119" cy="32608"/>
            </a:xfrm>
            <a:custGeom>
              <a:avLst/>
              <a:gdLst/>
              <a:ahLst/>
              <a:cxnLst/>
              <a:rect l="0" t="0" r="0" b="0"/>
              <a:pathLst>
                <a:path w="239119" h="32608">
                  <a:moveTo>
                    <a:pt x="239118" y="0"/>
                  </a:moveTo>
                  <a:lnTo>
                    <a:pt x="173615" y="17332"/>
                  </a:lnTo>
                  <a:lnTo>
                    <a:pt x="110422" y="24088"/>
                  </a:lnTo>
                  <a:lnTo>
                    <a:pt x="51064" y="30925"/>
                  </a:lnTo>
                  <a:lnTo>
                    <a:pt x="0" y="32607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499779" y="762643"/>
              <a:ext cx="138939" cy="187659"/>
            </a:xfrm>
            <a:custGeom>
              <a:avLst/>
              <a:gdLst/>
              <a:ahLst/>
              <a:cxnLst/>
              <a:rect l="0" t="0" r="0" b="0"/>
              <a:pathLst>
                <a:path w="138939" h="187659">
                  <a:moveTo>
                    <a:pt x="81571" y="0"/>
                  </a:moveTo>
                  <a:lnTo>
                    <a:pt x="49277" y="9885"/>
                  </a:lnTo>
                  <a:lnTo>
                    <a:pt x="24768" y="28424"/>
                  </a:lnTo>
                  <a:lnTo>
                    <a:pt x="9629" y="46448"/>
                  </a:lnTo>
                  <a:lnTo>
                    <a:pt x="1290" y="72976"/>
                  </a:lnTo>
                  <a:lnTo>
                    <a:pt x="0" y="103686"/>
                  </a:lnTo>
                  <a:lnTo>
                    <a:pt x="12852" y="145719"/>
                  </a:lnTo>
                  <a:lnTo>
                    <a:pt x="25266" y="165806"/>
                  </a:lnTo>
                  <a:lnTo>
                    <a:pt x="42055" y="179564"/>
                  </a:lnTo>
                  <a:lnTo>
                    <a:pt x="51604" y="184923"/>
                  </a:lnTo>
                  <a:lnTo>
                    <a:pt x="75095" y="187658"/>
                  </a:lnTo>
                  <a:lnTo>
                    <a:pt x="88122" y="186696"/>
                  </a:lnTo>
                  <a:lnTo>
                    <a:pt x="109038" y="175967"/>
                  </a:lnTo>
                  <a:lnTo>
                    <a:pt x="117998" y="168033"/>
                  </a:lnTo>
                  <a:lnTo>
                    <a:pt x="136375" y="133788"/>
                  </a:lnTo>
                  <a:lnTo>
                    <a:pt x="138938" y="106963"/>
                  </a:lnTo>
                  <a:lnTo>
                    <a:pt x="134843" y="80146"/>
                  </a:lnTo>
                  <a:lnTo>
                    <a:pt x="124973" y="56151"/>
                  </a:lnTo>
                  <a:lnTo>
                    <a:pt x="109314" y="39851"/>
                  </a:lnTo>
                  <a:lnTo>
                    <a:pt x="81571" y="21738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42120" y="559618"/>
              <a:ext cx="102266" cy="355192"/>
            </a:xfrm>
            <a:custGeom>
              <a:avLst/>
              <a:gdLst/>
              <a:ahLst/>
              <a:cxnLst/>
              <a:rect l="0" t="0" r="0" b="0"/>
              <a:pathLst>
                <a:path w="102266" h="355192">
                  <a:moveTo>
                    <a:pt x="102265" y="355191"/>
                  </a:moveTo>
                  <a:lnTo>
                    <a:pt x="83726" y="298366"/>
                  </a:lnTo>
                  <a:lnTo>
                    <a:pt x="65979" y="236976"/>
                  </a:lnTo>
                  <a:lnTo>
                    <a:pt x="42854" y="182537"/>
                  </a:lnTo>
                  <a:lnTo>
                    <a:pt x="18247" y="118109"/>
                  </a:lnTo>
                  <a:lnTo>
                    <a:pt x="0" y="52559"/>
                  </a:lnTo>
                  <a:lnTo>
                    <a:pt x="1663" y="29877"/>
                  </a:lnTo>
                  <a:lnTo>
                    <a:pt x="6212" y="21171"/>
                  </a:lnTo>
                  <a:lnTo>
                    <a:pt x="20929" y="8278"/>
                  </a:lnTo>
                  <a:lnTo>
                    <a:pt x="42767" y="1743"/>
                  </a:lnTo>
                  <a:lnTo>
                    <a:pt x="55354" y="0"/>
                  </a:lnTo>
                  <a:lnTo>
                    <a:pt x="75780" y="4505"/>
                  </a:lnTo>
                  <a:lnTo>
                    <a:pt x="102265" y="18252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46564" y="784381"/>
              <a:ext cx="86953" cy="1"/>
            </a:xfrm>
            <a:custGeom>
              <a:avLst/>
              <a:gdLst/>
              <a:ahLst/>
              <a:cxnLst/>
              <a:rect l="0" t="0" r="0" b="0"/>
              <a:pathLst>
                <a:path w="86953" h="1">
                  <a:moveTo>
                    <a:pt x="86952" y="0"/>
                  </a:moveTo>
                  <a:lnTo>
                    <a:pt x="26439" y="0"/>
                  </a:lnTo>
                  <a:lnTo>
                    <a:pt x="0" y="0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972634" y="784381"/>
              <a:ext cx="76084" cy="152167"/>
            </a:xfrm>
            <a:custGeom>
              <a:avLst/>
              <a:gdLst/>
              <a:ahLst/>
              <a:cxnLst/>
              <a:rect l="0" t="0" r="0" b="0"/>
              <a:pathLst>
                <a:path w="76084" h="152167">
                  <a:moveTo>
                    <a:pt x="0" y="0"/>
                  </a:moveTo>
                  <a:lnTo>
                    <a:pt x="15044" y="52676"/>
                  </a:lnTo>
                  <a:lnTo>
                    <a:pt x="46108" y="116192"/>
                  </a:lnTo>
                  <a:lnTo>
                    <a:pt x="76083" y="152166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72634" y="773512"/>
              <a:ext cx="130428" cy="347809"/>
            </a:xfrm>
            <a:custGeom>
              <a:avLst/>
              <a:gdLst/>
              <a:ahLst/>
              <a:cxnLst/>
              <a:rect l="0" t="0" r="0" b="0"/>
              <a:pathLst>
                <a:path w="130428" h="347809">
                  <a:moveTo>
                    <a:pt x="130427" y="0"/>
                  </a:moveTo>
                  <a:lnTo>
                    <a:pt x="114281" y="28448"/>
                  </a:lnTo>
                  <a:lnTo>
                    <a:pt x="98210" y="83268"/>
                  </a:lnTo>
                  <a:lnTo>
                    <a:pt x="79757" y="140812"/>
                  </a:lnTo>
                  <a:lnTo>
                    <a:pt x="65223" y="191118"/>
                  </a:lnTo>
                  <a:lnTo>
                    <a:pt x="44953" y="252717"/>
                  </a:lnTo>
                  <a:lnTo>
                    <a:pt x="18899" y="308987"/>
                  </a:lnTo>
                  <a:lnTo>
                    <a:pt x="0" y="347808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13930" y="805428"/>
              <a:ext cx="142003" cy="196334"/>
            </a:xfrm>
            <a:custGeom>
              <a:avLst/>
              <a:gdLst/>
              <a:ahLst/>
              <a:cxnLst/>
              <a:rect l="0" t="0" r="0" b="0"/>
              <a:pathLst>
                <a:path w="142003" h="196334">
                  <a:moveTo>
                    <a:pt x="0" y="120250"/>
                  </a:moveTo>
                  <a:lnTo>
                    <a:pt x="17309" y="108710"/>
                  </a:lnTo>
                  <a:lnTo>
                    <a:pt x="74666" y="96635"/>
                  </a:lnTo>
                  <a:lnTo>
                    <a:pt x="108269" y="83867"/>
                  </a:lnTo>
                  <a:lnTo>
                    <a:pt x="119279" y="77880"/>
                  </a:lnTo>
                  <a:lnTo>
                    <a:pt x="134732" y="61566"/>
                  </a:lnTo>
                  <a:lnTo>
                    <a:pt x="140543" y="52143"/>
                  </a:lnTo>
                  <a:lnTo>
                    <a:pt x="142002" y="43447"/>
                  </a:lnTo>
                  <a:lnTo>
                    <a:pt x="140560" y="35233"/>
                  </a:lnTo>
                  <a:lnTo>
                    <a:pt x="137182" y="27342"/>
                  </a:lnTo>
                  <a:lnTo>
                    <a:pt x="115119" y="4697"/>
                  </a:lnTo>
                  <a:lnTo>
                    <a:pt x="104523" y="946"/>
                  </a:lnTo>
                  <a:lnTo>
                    <a:pt x="79867" y="0"/>
                  </a:lnTo>
                  <a:lnTo>
                    <a:pt x="59247" y="6825"/>
                  </a:lnTo>
                  <a:lnTo>
                    <a:pt x="50367" y="12026"/>
                  </a:lnTo>
                  <a:lnTo>
                    <a:pt x="37280" y="27467"/>
                  </a:lnTo>
                  <a:lnTo>
                    <a:pt x="19038" y="66900"/>
                  </a:lnTo>
                  <a:lnTo>
                    <a:pt x="17720" y="88086"/>
                  </a:lnTo>
                  <a:lnTo>
                    <a:pt x="26714" y="136977"/>
                  </a:lnTo>
                  <a:lnTo>
                    <a:pt x="42401" y="167341"/>
                  </a:lnTo>
                  <a:lnTo>
                    <a:pt x="68116" y="191634"/>
                  </a:lnTo>
                  <a:lnTo>
                    <a:pt x="79226" y="195616"/>
                  </a:lnTo>
                  <a:lnTo>
                    <a:pt x="141296" y="196333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81557" y="816048"/>
              <a:ext cx="212789" cy="207453"/>
            </a:xfrm>
            <a:custGeom>
              <a:avLst/>
              <a:gdLst/>
              <a:ahLst/>
              <a:cxnLst/>
              <a:rect l="0" t="0" r="0" b="0"/>
              <a:pathLst>
                <a:path w="212789" h="207453">
                  <a:moveTo>
                    <a:pt x="147574" y="109631"/>
                  </a:moveTo>
                  <a:lnTo>
                    <a:pt x="144354" y="65558"/>
                  </a:lnTo>
                  <a:lnTo>
                    <a:pt x="137690" y="45359"/>
                  </a:lnTo>
                  <a:lnTo>
                    <a:pt x="126676" y="28331"/>
                  </a:lnTo>
                  <a:lnTo>
                    <a:pt x="101127" y="5165"/>
                  </a:lnTo>
                  <a:lnTo>
                    <a:pt x="77819" y="0"/>
                  </a:lnTo>
                  <a:lnTo>
                    <a:pt x="53773" y="2938"/>
                  </a:lnTo>
                  <a:lnTo>
                    <a:pt x="35035" y="12295"/>
                  </a:lnTo>
                  <a:lnTo>
                    <a:pt x="10907" y="42682"/>
                  </a:lnTo>
                  <a:lnTo>
                    <a:pt x="0" y="88050"/>
                  </a:lnTo>
                  <a:lnTo>
                    <a:pt x="2539" y="133965"/>
                  </a:lnTo>
                  <a:lnTo>
                    <a:pt x="11056" y="157078"/>
                  </a:lnTo>
                  <a:lnTo>
                    <a:pt x="16709" y="166623"/>
                  </a:lnTo>
                  <a:lnTo>
                    <a:pt x="25309" y="172987"/>
                  </a:lnTo>
                  <a:lnTo>
                    <a:pt x="47745" y="180057"/>
                  </a:lnTo>
                  <a:lnTo>
                    <a:pt x="58076" y="179527"/>
                  </a:lnTo>
                  <a:lnTo>
                    <a:pt x="75996" y="172498"/>
                  </a:lnTo>
                  <a:lnTo>
                    <a:pt x="88791" y="158102"/>
                  </a:lnTo>
                  <a:lnTo>
                    <a:pt x="106844" y="119339"/>
                  </a:lnTo>
                  <a:lnTo>
                    <a:pt x="111967" y="117311"/>
                  </a:lnTo>
                  <a:lnTo>
                    <a:pt x="117798" y="120789"/>
                  </a:lnTo>
                  <a:lnTo>
                    <a:pt x="167296" y="181207"/>
                  </a:lnTo>
                  <a:lnTo>
                    <a:pt x="182907" y="195787"/>
                  </a:lnTo>
                  <a:lnTo>
                    <a:pt x="212788" y="207452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481236" y="827857"/>
              <a:ext cx="89193" cy="148698"/>
            </a:xfrm>
            <a:custGeom>
              <a:avLst/>
              <a:gdLst/>
              <a:ahLst/>
              <a:cxnLst/>
              <a:rect l="0" t="0" r="0" b="0"/>
              <a:pathLst>
                <a:path w="89193" h="148698">
                  <a:moveTo>
                    <a:pt x="34848" y="76083"/>
                  </a:moveTo>
                  <a:lnTo>
                    <a:pt x="54593" y="130493"/>
                  </a:lnTo>
                  <a:lnTo>
                    <a:pt x="66168" y="146962"/>
                  </a:lnTo>
                  <a:lnTo>
                    <a:pt x="66597" y="148697"/>
                  </a:lnTo>
                  <a:lnTo>
                    <a:pt x="51098" y="133829"/>
                  </a:lnTo>
                  <a:lnTo>
                    <a:pt x="10531" y="75428"/>
                  </a:lnTo>
                  <a:lnTo>
                    <a:pt x="691" y="54054"/>
                  </a:lnTo>
                  <a:lnTo>
                    <a:pt x="0" y="44490"/>
                  </a:lnTo>
                  <a:lnTo>
                    <a:pt x="5672" y="27422"/>
                  </a:lnTo>
                  <a:lnTo>
                    <a:pt x="19465" y="15006"/>
                  </a:lnTo>
                  <a:lnTo>
                    <a:pt x="38880" y="6669"/>
                  </a:lnTo>
                  <a:lnTo>
                    <a:pt x="89192" y="0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635595" y="816988"/>
              <a:ext cx="158128" cy="228251"/>
            </a:xfrm>
            <a:custGeom>
              <a:avLst/>
              <a:gdLst/>
              <a:ahLst/>
              <a:cxnLst/>
              <a:rect l="0" t="0" r="0" b="0"/>
              <a:pathLst>
                <a:path w="158128" h="228251">
                  <a:moveTo>
                    <a:pt x="130475" y="0"/>
                  </a:moveTo>
                  <a:lnTo>
                    <a:pt x="69962" y="5770"/>
                  </a:lnTo>
                  <a:lnTo>
                    <a:pt x="34047" y="15129"/>
                  </a:lnTo>
                  <a:lnTo>
                    <a:pt x="14755" y="28462"/>
                  </a:lnTo>
                  <a:lnTo>
                    <a:pt x="6230" y="37090"/>
                  </a:lnTo>
                  <a:lnTo>
                    <a:pt x="1753" y="46465"/>
                  </a:lnTo>
                  <a:lnTo>
                    <a:pt x="0" y="66543"/>
                  </a:lnTo>
                  <a:lnTo>
                    <a:pt x="3638" y="75761"/>
                  </a:lnTo>
                  <a:lnTo>
                    <a:pt x="17343" y="92445"/>
                  </a:lnTo>
                  <a:lnTo>
                    <a:pt x="38731" y="101470"/>
                  </a:lnTo>
                  <a:lnTo>
                    <a:pt x="63131" y="104274"/>
                  </a:lnTo>
                  <a:lnTo>
                    <a:pt x="108316" y="102674"/>
                  </a:lnTo>
                  <a:lnTo>
                    <a:pt x="129080" y="108432"/>
                  </a:lnTo>
                  <a:lnTo>
                    <a:pt x="146360" y="119042"/>
                  </a:lnTo>
                  <a:lnTo>
                    <a:pt x="151934" y="127668"/>
                  </a:lnTo>
                  <a:lnTo>
                    <a:pt x="158127" y="150135"/>
                  </a:lnTo>
                  <a:lnTo>
                    <a:pt x="157364" y="160473"/>
                  </a:lnTo>
                  <a:lnTo>
                    <a:pt x="150073" y="178402"/>
                  </a:lnTo>
                  <a:lnTo>
                    <a:pt x="126621" y="202074"/>
                  </a:lnTo>
                  <a:lnTo>
                    <a:pt x="88652" y="221827"/>
                  </a:lnTo>
                  <a:lnTo>
                    <a:pt x="65262" y="228250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55103" y="1371308"/>
              <a:ext cx="215379" cy="456499"/>
            </a:xfrm>
            <a:custGeom>
              <a:avLst/>
              <a:gdLst/>
              <a:ahLst/>
              <a:cxnLst/>
              <a:rect l="0" t="0" r="0" b="0"/>
              <a:pathLst>
                <a:path w="215379" h="456499">
                  <a:moveTo>
                    <a:pt x="52343" y="456498"/>
                  </a:moveTo>
                  <a:lnTo>
                    <a:pt x="43740" y="405984"/>
                  </a:lnTo>
                  <a:lnTo>
                    <a:pt x="36152" y="350712"/>
                  </a:lnTo>
                  <a:lnTo>
                    <a:pt x="30493" y="296228"/>
                  </a:lnTo>
                  <a:lnTo>
                    <a:pt x="22218" y="235728"/>
                  </a:lnTo>
                  <a:lnTo>
                    <a:pt x="14457" y="177528"/>
                  </a:lnTo>
                  <a:lnTo>
                    <a:pt x="1001" y="116816"/>
                  </a:lnTo>
                  <a:lnTo>
                    <a:pt x="0" y="103238"/>
                  </a:lnTo>
                  <a:lnTo>
                    <a:pt x="2956" y="92978"/>
                  </a:lnTo>
                  <a:lnTo>
                    <a:pt x="8549" y="84931"/>
                  </a:lnTo>
                  <a:lnTo>
                    <a:pt x="24425" y="72769"/>
                  </a:lnTo>
                  <a:lnTo>
                    <a:pt x="70579" y="55121"/>
                  </a:lnTo>
                  <a:lnTo>
                    <a:pt x="125587" y="40006"/>
                  </a:lnTo>
                  <a:lnTo>
                    <a:pt x="182397" y="13155"/>
                  </a:lnTo>
                  <a:lnTo>
                    <a:pt x="215378" y="0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85708" y="1632163"/>
              <a:ext cx="108691" cy="43477"/>
            </a:xfrm>
            <a:custGeom>
              <a:avLst/>
              <a:gdLst/>
              <a:ahLst/>
              <a:cxnLst/>
              <a:rect l="0" t="0" r="0" b="0"/>
              <a:pathLst>
                <a:path w="108691" h="43477">
                  <a:moveTo>
                    <a:pt x="108690" y="0"/>
                  </a:moveTo>
                  <a:lnTo>
                    <a:pt x="97150" y="11540"/>
                  </a:lnTo>
                  <a:lnTo>
                    <a:pt x="35620" y="32219"/>
                  </a:lnTo>
                  <a:lnTo>
                    <a:pt x="0" y="43476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59612" y="1751722"/>
              <a:ext cx="10869" cy="152167"/>
            </a:xfrm>
            <a:custGeom>
              <a:avLst/>
              <a:gdLst/>
              <a:ahLst/>
              <a:cxnLst/>
              <a:rect l="0" t="0" r="0" b="0"/>
              <a:pathLst>
                <a:path w="10869" h="152167">
                  <a:moveTo>
                    <a:pt x="0" y="0"/>
                  </a:moveTo>
                  <a:lnTo>
                    <a:pt x="5769" y="60513"/>
                  </a:lnTo>
                  <a:lnTo>
                    <a:pt x="10197" y="124322"/>
                  </a:lnTo>
                  <a:lnTo>
                    <a:pt x="10868" y="152166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59612" y="1643032"/>
              <a:ext cx="10869" cy="1"/>
            </a:xfrm>
            <a:custGeom>
              <a:avLst/>
              <a:gdLst/>
              <a:ahLst/>
              <a:cxnLst/>
              <a:rect l="0" t="0" r="0" b="0"/>
              <a:pathLst>
                <a:path w="10869" h="1">
                  <a:moveTo>
                    <a:pt x="10868" y="0"/>
                  </a:moveTo>
                  <a:lnTo>
                    <a:pt x="0" y="0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90040" y="1733027"/>
              <a:ext cx="133894" cy="180826"/>
            </a:xfrm>
            <a:custGeom>
              <a:avLst/>
              <a:gdLst/>
              <a:ahLst/>
              <a:cxnLst/>
              <a:rect l="0" t="0" r="0" b="0"/>
              <a:pathLst>
                <a:path w="133894" h="180826">
                  <a:moveTo>
                    <a:pt x="0" y="83909"/>
                  </a:moveTo>
                  <a:lnTo>
                    <a:pt x="15128" y="138652"/>
                  </a:lnTo>
                  <a:lnTo>
                    <a:pt x="20433" y="180825"/>
                  </a:lnTo>
                  <a:lnTo>
                    <a:pt x="21566" y="134840"/>
                  </a:lnTo>
                  <a:lnTo>
                    <a:pt x="15442" y="77912"/>
                  </a:lnTo>
                  <a:lnTo>
                    <a:pt x="26440" y="13567"/>
                  </a:lnTo>
                  <a:lnTo>
                    <a:pt x="32118" y="5615"/>
                  </a:lnTo>
                  <a:lnTo>
                    <a:pt x="39528" y="1521"/>
                  </a:lnTo>
                  <a:lnTo>
                    <a:pt x="48090" y="0"/>
                  </a:lnTo>
                  <a:lnTo>
                    <a:pt x="56213" y="2609"/>
                  </a:lnTo>
                  <a:lnTo>
                    <a:pt x="71679" y="15169"/>
                  </a:lnTo>
                  <a:lnTo>
                    <a:pt x="115868" y="79455"/>
                  </a:lnTo>
                  <a:lnTo>
                    <a:pt x="131884" y="115196"/>
                  </a:lnTo>
                  <a:lnTo>
                    <a:pt x="133893" y="131227"/>
                  </a:lnTo>
                  <a:lnTo>
                    <a:pt x="130428" y="149123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855902" y="1728281"/>
              <a:ext cx="192815" cy="146022"/>
            </a:xfrm>
            <a:custGeom>
              <a:avLst/>
              <a:gdLst/>
              <a:ahLst/>
              <a:cxnLst/>
              <a:rect l="0" t="0" r="0" b="0"/>
              <a:pathLst>
                <a:path w="192815" h="146022">
                  <a:moveTo>
                    <a:pt x="105862" y="143000"/>
                  </a:moveTo>
                  <a:lnTo>
                    <a:pt x="130349" y="97616"/>
                  </a:lnTo>
                  <a:lnTo>
                    <a:pt x="131640" y="73717"/>
                  </a:lnTo>
                  <a:lnTo>
                    <a:pt x="122628" y="24784"/>
                  </a:lnTo>
                  <a:lnTo>
                    <a:pt x="117039" y="15883"/>
                  </a:lnTo>
                  <a:lnTo>
                    <a:pt x="101169" y="2772"/>
                  </a:lnTo>
                  <a:lnTo>
                    <a:pt x="91863" y="0"/>
                  </a:lnTo>
                  <a:lnTo>
                    <a:pt x="71864" y="141"/>
                  </a:lnTo>
                  <a:lnTo>
                    <a:pt x="54119" y="7450"/>
                  </a:lnTo>
                  <a:lnTo>
                    <a:pt x="23047" y="31822"/>
                  </a:lnTo>
                  <a:lnTo>
                    <a:pt x="6718" y="58532"/>
                  </a:lnTo>
                  <a:lnTo>
                    <a:pt x="0" y="95161"/>
                  </a:lnTo>
                  <a:lnTo>
                    <a:pt x="4870" y="116102"/>
                  </a:lnTo>
                  <a:lnTo>
                    <a:pt x="9551" y="125068"/>
                  </a:lnTo>
                  <a:lnTo>
                    <a:pt x="24412" y="138251"/>
                  </a:lnTo>
                  <a:lnTo>
                    <a:pt x="33447" y="143457"/>
                  </a:lnTo>
                  <a:lnTo>
                    <a:pt x="53147" y="146021"/>
                  </a:lnTo>
                  <a:lnTo>
                    <a:pt x="63473" y="145014"/>
                  </a:lnTo>
                  <a:lnTo>
                    <a:pt x="71565" y="139512"/>
                  </a:lnTo>
                  <a:lnTo>
                    <a:pt x="83775" y="120517"/>
                  </a:lnTo>
                  <a:lnTo>
                    <a:pt x="97440" y="88434"/>
                  </a:lnTo>
                  <a:lnTo>
                    <a:pt x="101454" y="84885"/>
                  </a:lnTo>
                  <a:lnTo>
                    <a:pt x="105338" y="86141"/>
                  </a:lnTo>
                  <a:lnTo>
                    <a:pt x="112875" y="97199"/>
                  </a:lnTo>
                  <a:lnTo>
                    <a:pt x="130775" y="130598"/>
                  </a:lnTo>
                  <a:lnTo>
                    <a:pt x="136963" y="138355"/>
                  </a:lnTo>
                  <a:lnTo>
                    <a:pt x="145919" y="142319"/>
                  </a:lnTo>
                  <a:lnTo>
                    <a:pt x="192814" y="143000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026978" y="1490867"/>
              <a:ext cx="54346" cy="391284"/>
            </a:xfrm>
            <a:custGeom>
              <a:avLst/>
              <a:gdLst/>
              <a:ahLst/>
              <a:cxnLst/>
              <a:rect l="0" t="0" r="0" b="0"/>
              <a:pathLst>
                <a:path w="54346" h="391284">
                  <a:moveTo>
                    <a:pt x="0" y="0"/>
                  </a:moveTo>
                  <a:lnTo>
                    <a:pt x="0" y="55895"/>
                  </a:lnTo>
                  <a:lnTo>
                    <a:pt x="0" y="112619"/>
                  </a:lnTo>
                  <a:lnTo>
                    <a:pt x="1208" y="170341"/>
                  </a:lnTo>
                  <a:lnTo>
                    <a:pt x="11824" y="225040"/>
                  </a:lnTo>
                  <a:lnTo>
                    <a:pt x="19780" y="276860"/>
                  </a:lnTo>
                  <a:lnTo>
                    <a:pt x="30030" y="339876"/>
                  </a:lnTo>
                  <a:lnTo>
                    <a:pt x="40163" y="374442"/>
                  </a:lnTo>
                  <a:lnTo>
                    <a:pt x="54345" y="391283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60311" y="1686509"/>
              <a:ext cx="160179" cy="249987"/>
            </a:xfrm>
            <a:custGeom>
              <a:avLst/>
              <a:gdLst/>
              <a:ahLst/>
              <a:cxnLst/>
              <a:rect l="0" t="0" r="0" b="0"/>
              <a:pathLst>
                <a:path w="160179" h="249987">
                  <a:moveTo>
                    <a:pt x="149261" y="0"/>
                  </a:moveTo>
                  <a:lnTo>
                    <a:pt x="92437" y="18539"/>
                  </a:lnTo>
                  <a:lnTo>
                    <a:pt x="31046" y="42055"/>
                  </a:lnTo>
                  <a:lnTo>
                    <a:pt x="3264" y="68013"/>
                  </a:lnTo>
                  <a:lnTo>
                    <a:pt x="0" y="76741"/>
                  </a:lnTo>
                  <a:lnTo>
                    <a:pt x="240" y="84976"/>
                  </a:lnTo>
                  <a:lnTo>
                    <a:pt x="2815" y="92880"/>
                  </a:lnTo>
                  <a:lnTo>
                    <a:pt x="8155" y="99358"/>
                  </a:lnTo>
                  <a:lnTo>
                    <a:pt x="32979" y="114244"/>
                  </a:lnTo>
                  <a:lnTo>
                    <a:pt x="64489" y="125096"/>
                  </a:lnTo>
                  <a:lnTo>
                    <a:pt x="102675" y="131263"/>
                  </a:lnTo>
                  <a:lnTo>
                    <a:pt x="136263" y="147314"/>
                  </a:lnTo>
                  <a:lnTo>
                    <a:pt x="153951" y="160476"/>
                  </a:lnTo>
                  <a:lnTo>
                    <a:pt x="158425" y="169782"/>
                  </a:lnTo>
                  <a:lnTo>
                    <a:pt x="160178" y="193005"/>
                  </a:lnTo>
                  <a:lnTo>
                    <a:pt x="156540" y="202337"/>
                  </a:lnTo>
                  <a:lnTo>
                    <a:pt x="142835" y="215927"/>
                  </a:lnTo>
                  <a:lnTo>
                    <a:pt x="108980" y="230368"/>
                  </a:lnTo>
                  <a:lnTo>
                    <a:pt x="46479" y="241186"/>
                  </a:lnTo>
                  <a:lnTo>
                    <a:pt x="18833" y="249986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287486" y="2038095"/>
            <a:ext cx="1525981" cy="730125"/>
            <a:chOff x="2287486" y="2038095"/>
            <a:chExt cx="1525981" cy="730125"/>
          </a:xfrm>
        </p:grpSpPr>
        <p:sp>
          <p:nvSpPr>
            <p:cNvPr id="69" name="Freeform 68"/>
            <p:cNvSpPr/>
            <p:nvPr/>
          </p:nvSpPr>
          <p:spPr>
            <a:xfrm>
              <a:off x="2287486" y="2075923"/>
              <a:ext cx="211488" cy="402846"/>
            </a:xfrm>
            <a:custGeom>
              <a:avLst/>
              <a:gdLst/>
              <a:ahLst/>
              <a:cxnLst/>
              <a:rect l="0" t="0" r="0" b="0"/>
              <a:pathLst>
                <a:path w="211488" h="402846">
                  <a:moveTo>
                    <a:pt x="41265" y="0"/>
                  </a:moveTo>
                  <a:lnTo>
                    <a:pt x="34766" y="45299"/>
                  </a:lnTo>
                  <a:lnTo>
                    <a:pt x="32684" y="94680"/>
                  </a:lnTo>
                  <a:lnTo>
                    <a:pt x="29179" y="147283"/>
                  </a:lnTo>
                  <a:lnTo>
                    <a:pt x="24375" y="189694"/>
                  </a:lnTo>
                  <a:lnTo>
                    <a:pt x="20149" y="237636"/>
                  </a:lnTo>
                  <a:lnTo>
                    <a:pt x="14327" y="287096"/>
                  </a:lnTo>
                  <a:lnTo>
                    <a:pt x="5628" y="343838"/>
                  </a:lnTo>
                  <a:lnTo>
                    <a:pt x="0" y="381612"/>
                  </a:lnTo>
                  <a:lnTo>
                    <a:pt x="5763" y="399370"/>
                  </a:lnTo>
                  <a:lnTo>
                    <a:pt x="12343" y="402845"/>
                  </a:lnTo>
                  <a:lnTo>
                    <a:pt x="30862" y="401101"/>
                  </a:lnTo>
                  <a:lnTo>
                    <a:pt x="78049" y="390409"/>
                  </a:lnTo>
                  <a:lnTo>
                    <a:pt x="134070" y="380980"/>
                  </a:lnTo>
                  <a:lnTo>
                    <a:pt x="180900" y="373786"/>
                  </a:lnTo>
                  <a:lnTo>
                    <a:pt x="211487" y="359358"/>
                  </a:lnTo>
                </a:path>
              </a:pathLst>
            </a:custGeom>
            <a:ln w="342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338208" y="2265058"/>
              <a:ext cx="132396" cy="9458"/>
            </a:xfrm>
            <a:custGeom>
              <a:avLst/>
              <a:gdLst/>
              <a:ahLst/>
              <a:cxnLst/>
              <a:rect l="0" t="0" r="0" b="0"/>
              <a:pathLst>
                <a:path w="132396" h="9458">
                  <a:moveTo>
                    <a:pt x="132395" y="0"/>
                  </a:moveTo>
                  <a:lnTo>
                    <a:pt x="79744" y="0"/>
                  </a:lnTo>
                  <a:lnTo>
                    <a:pt x="24226" y="2802"/>
                  </a:lnTo>
                  <a:lnTo>
                    <a:pt x="0" y="9457"/>
                  </a:lnTo>
                </a:path>
              </a:pathLst>
            </a:custGeom>
            <a:ln w="342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57121" y="2094836"/>
              <a:ext cx="141853" cy="18915"/>
            </a:xfrm>
            <a:custGeom>
              <a:avLst/>
              <a:gdLst/>
              <a:ahLst/>
              <a:cxnLst/>
              <a:rect l="0" t="0" r="0" b="0"/>
              <a:pathLst>
                <a:path w="141853" h="18915">
                  <a:moveTo>
                    <a:pt x="141852" y="0"/>
                  </a:moveTo>
                  <a:lnTo>
                    <a:pt x="103506" y="2802"/>
                  </a:lnTo>
                  <a:lnTo>
                    <a:pt x="56054" y="8142"/>
                  </a:lnTo>
                  <a:lnTo>
                    <a:pt x="0" y="18914"/>
                  </a:lnTo>
                </a:path>
              </a:pathLst>
            </a:custGeom>
            <a:ln w="342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15911" y="2312050"/>
              <a:ext cx="181655" cy="189429"/>
            </a:xfrm>
            <a:custGeom>
              <a:avLst/>
              <a:gdLst/>
              <a:ahLst/>
              <a:cxnLst/>
              <a:rect l="0" t="0" r="0" b="0"/>
              <a:pathLst>
                <a:path w="181655" h="189429">
                  <a:moveTo>
                    <a:pt x="115457" y="66490"/>
                  </a:moveTo>
                  <a:lnTo>
                    <a:pt x="102294" y="27002"/>
                  </a:lnTo>
                  <a:lnTo>
                    <a:pt x="90693" y="11813"/>
                  </a:lnTo>
                  <a:lnTo>
                    <a:pt x="83187" y="4821"/>
                  </a:lnTo>
                  <a:lnTo>
                    <a:pt x="75030" y="1210"/>
                  </a:lnTo>
                  <a:lnTo>
                    <a:pt x="57561" y="0"/>
                  </a:lnTo>
                  <a:lnTo>
                    <a:pt x="42091" y="5766"/>
                  </a:lnTo>
                  <a:lnTo>
                    <a:pt x="28211" y="16385"/>
                  </a:lnTo>
                  <a:lnTo>
                    <a:pt x="9632" y="40086"/>
                  </a:lnTo>
                  <a:lnTo>
                    <a:pt x="825" y="57907"/>
                  </a:lnTo>
                  <a:lnTo>
                    <a:pt x="0" y="95703"/>
                  </a:lnTo>
                  <a:lnTo>
                    <a:pt x="6410" y="130135"/>
                  </a:lnTo>
                  <a:lnTo>
                    <a:pt x="19985" y="155281"/>
                  </a:lnTo>
                  <a:lnTo>
                    <a:pt x="34147" y="166546"/>
                  </a:lnTo>
                  <a:lnTo>
                    <a:pt x="42337" y="171021"/>
                  </a:lnTo>
                  <a:lnTo>
                    <a:pt x="49898" y="171903"/>
                  </a:lnTo>
                  <a:lnTo>
                    <a:pt x="63904" y="167279"/>
                  </a:lnTo>
                  <a:lnTo>
                    <a:pt x="83603" y="147840"/>
                  </a:lnTo>
                  <a:lnTo>
                    <a:pt x="90792" y="125412"/>
                  </a:lnTo>
                  <a:lnTo>
                    <a:pt x="92709" y="112076"/>
                  </a:lnTo>
                  <a:lnTo>
                    <a:pt x="95038" y="107388"/>
                  </a:lnTo>
                  <a:lnTo>
                    <a:pt x="97641" y="108466"/>
                  </a:lnTo>
                  <a:lnTo>
                    <a:pt x="118673" y="161854"/>
                  </a:lnTo>
                  <a:lnTo>
                    <a:pt x="130546" y="177523"/>
                  </a:lnTo>
                  <a:lnTo>
                    <a:pt x="138126" y="184644"/>
                  </a:lnTo>
                  <a:lnTo>
                    <a:pt x="146330" y="188340"/>
                  </a:lnTo>
                  <a:lnTo>
                    <a:pt x="181654" y="189428"/>
                  </a:lnTo>
                </a:path>
              </a:pathLst>
            </a:custGeom>
            <a:ln w="342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14967" y="2304075"/>
              <a:ext cx="164992" cy="221642"/>
            </a:xfrm>
            <a:custGeom>
              <a:avLst/>
              <a:gdLst/>
              <a:ahLst/>
              <a:cxnLst/>
              <a:rect l="0" t="0" r="0" b="0"/>
              <a:pathLst>
                <a:path w="164992" h="221642">
                  <a:moveTo>
                    <a:pt x="105537" y="36638"/>
                  </a:moveTo>
                  <a:lnTo>
                    <a:pt x="95496" y="21577"/>
                  </a:lnTo>
                  <a:lnTo>
                    <a:pt x="69171" y="2171"/>
                  </a:lnTo>
                  <a:lnTo>
                    <a:pt x="59227" y="0"/>
                  </a:lnTo>
                  <a:lnTo>
                    <a:pt x="39772" y="3192"/>
                  </a:lnTo>
                  <a:lnTo>
                    <a:pt x="16118" y="16804"/>
                  </a:lnTo>
                  <a:lnTo>
                    <a:pt x="5201" y="30975"/>
                  </a:lnTo>
                  <a:lnTo>
                    <a:pt x="819" y="39167"/>
                  </a:lnTo>
                  <a:lnTo>
                    <a:pt x="0" y="47781"/>
                  </a:lnTo>
                  <a:lnTo>
                    <a:pt x="4693" y="65758"/>
                  </a:lnTo>
                  <a:lnTo>
                    <a:pt x="16586" y="78651"/>
                  </a:lnTo>
                  <a:lnTo>
                    <a:pt x="43805" y="91817"/>
                  </a:lnTo>
                  <a:lnTo>
                    <a:pt x="78490" y="99571"/>
                  </a:lnTo>
                  <a:lnTo>
                    <a:pt x="101922" y="103486"/>
                  </a:lnTo>
                  <a:lnTo>
                    <a:pt x="131785" y="117505"/>
                  </a:lnTo>
                  <a:lnTo>
                    <a:pt x="147324" y="128969"/>
                  </a:lnTo>
                  <a:lnTo>
                    <a:pt x="162867" y="152259"/>
                  </a:lnTo>
                  <a:lnTo>
                    <a:pt x="164991" y="172786"/>
                  </a:lnTo>
                  <a:lnTo>
                    <a:pt x="164087" y="184144"/>
                  </a:lnTo>
                  <a:lnTo>
                    <a:pt x="154675" y="202368"/>
                  </a:lnTo>
                  <a:lnTo>
                    <a:pt x="147753" y="210170"/>
                  </a:lnTo>
                  <a:lnTo>
                    <a:pt x="128853" y="218839"/>
                  </a:lnTo>
                  <a:lnTo>
                    <a:pt x="107493" y="221641"/>
                  </a:lnTo>
                  <a:lnTo>
                    <a:pt x="87493" y="219383"/>
                  </a:lnTo>
                  <a:lnTo>
                    <a:pt x="70898" y="212076"/>
                  </a:lnTo>
                  <a:lnTo>
                    <a:pt x="52543" y="201751"/>
                  </a:lnTo>
                  <a:lnTo>
                    <a:pt x="39339" y="197403"/>
                  </a:lnTo>
                </a:path>
              </a:pathLst>
            </a:custGeom>
            <a:ln w="342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33985" y="2075923"/>
              <a:ext cx="28372" cy="416099"/>
            </a:xfrm>
            <a:custGeom>
              <a:avLst/>
              <a:gdLst/>
              <a:ahLst/>
              <a:cxnLst/>
              <a:rect l="0" t="0" r="0" b="0"/>
              <a:pathLst>
                <a:path w="28372" h="416099">
                  <a:moveTo>
                    <a:pt x="0" y="0"/>
                  </a:moveTo>
                  <a:lnTo>
                    <a:pt x="0" y="49554"/>
                  </a:lnTo>
                  <a:lnTo>
                    <a:pt x="0" y="99093"/>
                  </a:lnTo>
                  <a:lnTo>
                    <a:pt x="0" y="153486"/>
                  </a:lnTo>
                  <a:lnTo>
                    <a:pt x="6499" y="204704"/>
                  </a:lnTo>
                  <a:lnTo>
                    <a:pt x="11675" y="255295"/>
                  </a:lnTo>
                  <a:lnTo>
                    <a:pt x="17484" y="305762"/>
                  </a:lnTo>
                  <a:lnTo>
                    <a:pt x="25130" y="362703"/>
                  </a:lnTo>
                  <a:lnTo>
                    <a:pt x="28371" y="416098"/>
                  </a:lnTo>
                </a:path>
              </a:pathLst>
            </a:custGeom>
            <a:ln w="342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811047" y="2227231"/>
              <a:ext cx="283704" cy="18915"/>
            </a:xfrm>
            <a:custGeom>
              <a:avLst/>
              <a:gdLst/>
              <a:ahLst/>
              <a:cxnLst/>
              <a:rect l="0" t="0" r="0" b="0"/>
              <a:pathLst>
                <a:path w="283704" h="18915">
                  <a:moveTo>
                    <a:pt x="283703" y="18914"/>
                  </a:moveTo>
                  <a:lnTo>
                    <a:pt x="239753" y="8627"/>
                  </a:lnTo>
                  <a:lnTo>
                    <a:pt x="193976" y="2556"/>
                  </a:lnTo>
                  <a:lnTo>
                    <a:pt x="140484" y="758"/>
                  </a:lnTo>
                  <a:lnTo>
                    <a:pt x="87507" y="225"/>
                  </a:lnTo>
                  <a:lnTo>
                    <a:pt x="41339" y="67"/>
                  </a:lnTo>
                  <a:lnTo>
                    <a:pt x="0" y="0"/>
                  </a:lnTo>
                </a:path>
              </a:pathLst>
            </a:custGeom>
            <a:ln w="342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46059" y="2038095"/>
              <a:ext cx="9458" cy="453927"/>
            </a:xfrm>
            <a:custGeom>
              <a:avLst/>
              <a:gdLst/>
              <a:ahLst/>
              <a:cxnLst/>
              <a:rect l="0" t="0" r="0" b="0"/>
              <a:pathLst>
                <a:path w="9458" h="453927">
                  <a:moveTo>
                    <a:pt x="9457" y="0"/>
                  </a:moveTo>
                  <a:lnTo>
                    <a:pt x="2957" y="26853"/>
                  </a:lnTo>
                  <a:lnTo>
                    <a:pt x="876" y="75438"/>
                  </a:lnTo>
                  <a:lnTo>
                    <a:pt x="260" y="118905"/>
                  </a:lnTo>
                  <a:lnTo>
                    <a:pt x="77" y="163540"/>
                  </a:lnTo>
                  <a:lnTo>
                    <a:pt x="15" y="219611"/>
                  </a:lnTo>
                  <a:lnTo>
                    <a:pt x="3" y="275947"/>
                  </a:lnTo>
                  <a:lnTo>
                    <a:pt x="1" y="327549"/>
                  </a:lnTo>
                  <a:lnTo>
                    <a:pt x="0" y="383819"/>
                  </a:lnTo>
                  <a:lnTo>
                    <a:pt x="0" y="425448"/>
                  </a:lnTo>
                  <a:lnTo>
                    <a:pt x="0" y="453926"/>
                  </a:lnTo>
                </a:path>
              </a:pathLst>
            </a:custGeom>
            <a:ln w="342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340678" y="2075923"/>
              <a:ext cx="9406" cy="416099"/>
            </a:xfrm>
            <a:custGeom>
              <a:avLst/>
              <a:gdLst/>
              <a:ahLst/>
              <a:cxnLst/>
              <a:rect l="0" t="0" r="0" b="0"/>
              <a:pathLst>
                <a:path w="9406" h="416099">
                  <a:moveTo>
                    <a:pt x="9405" y="0"/>
                  </a:moveTo>
                  <a:lnTo>
                    <a:pt x="2906" y="25802"/>
                  </a:lnTo>
                  <a:lnTo>
                    <a:pt x="825" y="69989"/>
                  </a:lnTo>
                  <a:lnTo>
                    <a:pt x="208" y="115772"/>
                  </a:lnTo>
                  <a:lnTo>
                    <a:pt x="0" y="172231"/>
                  </a:lnTo>
                  <a:lnTo>
                    <a:pt x="4979" y="228644"/>
                  </a:lnTo>
                  <a:lnTo>
                    <a:pt x="8531" y="280261"/>
                  </a:lnTo>
                  <a:lnTo>
                    <a:pt x="9232" y="333732"/>
                  </a:lnTo>
                  <a:lnTo>
                    <a:pt x="9371" y="389554"/>
                  </a:lnTo>
                  <a:lnTo>
                    <a:pt x="9405" y="416098"/>
                  </a:lnTo>
                </a:path>
              </a:pathLst>
            </a:custGeom>
            <a:ln w="342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246059" y="2345149"/>
              <a:ext cx="94569" cy="14478"/>
            </a:xfrm>
            <a:custGeom>
              <a:avLst/>
              <a:gdLst/>
              <a:ahLst/>
              <a:cxnLst/>
              <a:rect l="0" t="0" r="0" b="0"/>
              <a:pathLst>
                <a:path w="94569" h="14478">
                  <a:moveTo>
                    <a:pt x="94568" y="5020"/>
                  </a:moveTo>
                  <a:lnTo>
                    <a:pt x="79507" y="0"/>
                  </a:lnTo>
                  <a:lnTo>
                    <a:pt x="50060" y="1899"/>
                  </a:lnTo>
                  <a:lnTo>
                    <a:pt x="0" y="14477"/>
                  </a:lnTo>
                </a:path>
              </a:pathLst>
            </a:custGeom>
            <a:ln w="342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420717" y="2340713"/>
              <a:ext cx="5022" cy="132396"/>
            </a:xfrm>
            <a:custGeom>
              <a:avLst/>
              <a:gdLst/>
              <a:ahLst/>
              <a:cxnLst/>
              <a:rect l="0" t="0" r="0" b="0"/>
              <a:pathLst>
                <a:path w="5022" h="132396">
                  <a:moveTo>
                    <a:pt x="5021" y="0"/>
                  </a:moveTo>
                  <a:lnTo>
                    <a:pt x="0" y="15060"/>
                  </a:lnTo>
                  <a:lnTo>
                    <a:pt x="3633" y="67765"/>
                  </a:lnTo>
                  <a:lnTo>
                    <a:pt x="4609" y="101687"/>
                  </a:lnTo>
                  <a:lnTo>
                    <a:pt x="5021" y="132395"/>
                  </a:lnTo>
                </a:path>
              </a:pathLst>
            </a:custGeom>
            <a:ln w="342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397367" y="22272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42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14750" y="2350562"/>
              <a:ext cx="119414" cy="417658"/>
            </a:xfrm>
            <a:custGeom>
              <a:avLst/>
              <a:gdLst/>
              <a:ahLst/>
              <a:cxnLst/>
              <a:rect l="0" t="0" r="0" b="0"/>
              <a:pathLst>
                <a:path w="119414" h="417658">
                  <a:moveTo>
                    <a:pt x="94568" y="86669"/>
                  </a:moveTo>
                  <a:lnTo>
                    <a:pt x="91765" y="48323"/>
                  </a:lnTo>
                  <a:lnTo>
                    <a:pt x="85967" y="30748"/>
                  </a:lnTo>
                  <a:lnTo>
                    <a:pt x="76384" y="15933"/>
                  </a:lnTo>
                  <a:lnTo>
                    <a:pt x="62319" y="5144"/>
                  </a:lnTo>
                  <a:lnTo>
                    <a:pt x="54155" y="797"/>
                  </a:lnTo>
                  <a:lnTo>
                    <a:pt x="46611" y="0"/>
                  </a:lnTo>
                  <a:lnTo>
                    <a:pt x="32624" y="4718"/>
                  </a:lnTo>
                  <a:lnTo>
                    <a:pt x="22205" y="16622"/>
                  </a:lnTo>
                  <a:lnTo>
                    <a:pt x="17955" y="24210"/>
                  </a:lnTo>
                  <a:lnTo>
                    <a:pt x="16036" y="43849"/>
                  </a:lnTo>
                  <a:lnTo>
                    <a:pt x="23365" y="85683"/>
                  </a:lnTo>
                  <a:lnTo>
                    <a:pt x="29236" y="91265"/>
                  </a:lnTo>
                  <a:lnTo>
                    <a:pt x="37354" y="93936"/>
                  </a:lnTo>
                  <a:lnTo>
                    <a:pt x="46968" y="94666"/>
                  </a:lnTo>
                  <a:lnTo>
                    <a:pt x="63255" y="89873"/>
                  </a:lnTo>
                  <a:lnTo>
                    <a:pt x="70540" y="85653"/>
                  </a:lnTo>
                  <a:lnTo>
                    <a:pt x="76448" y="85992"/>
                  </a:lnTo>
                  <a:lnTo>
                    <a:pt x="81437" y="89370"/>
                  </a:lnTo>
                  <a:lnTo>
                    <a:pt x="85813" y="94774"/>
                  </a:lnTo>
                  <a:lnTo>
                    <a:pt x="96217" y="149990"/>
                  </a:lnTo>
                  <a:lnTo>
                    <a:pt x="104047" y="206271"/>
                  </a:lnTo>
                  <a:lnTo>
                    <a:pt x="109168" y="236989"/>
                  </a:lnTo>
                  <a:lnTo>
                    <a:pt x="108153" y="275609"/>
                  </a:lnTo>
                  <a:lnTo>
                    <a:pt x="119278" y="325164"/>
                  </a:lnTo>
                  <a:lnTo>
                    <a:pt x="119413" y="375881"/>
                  </a:lnTo>
                  <a:lnTo>
                    <a:pt x="117436" y="386654"/>
                  </a:lnTo>
                  <a:lnTo>
                    <a:pt x="112965" y="394886"/>
                  </a:lnTo>
                  <a:lnTo>
                    <a:pt x="99592" y="406836"/>
                  </a:lnTo>
                  <a:lnTo>
                    <a:pt x="80339" y="412847"/>
                  </a:lnTo>
                  <a:lnTo>
                    <a:pt x="24589" y="417023"/>
                  </a:lnTo>
                  <a:lnTo>
                    <a:pt x="0" y="417657"/>
                  </a:lnTo>
                </a:path>
              </a:pathLst>
            </a:custGeom>
            <a:ln w="342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643244" y="2161034"/>
              <a:ext cx="170223" cy="387729"/>
            </a:xfrm>
            <a:custGeom>
              <a:avLst/>
              <a:gdLst/>
              <a:ahLst/>
              <a:cxnLst/>
              <a:rect l="0" t="0" r="0" b="0"/>
              <a:pathLst>
                <a:path w="170223" h="387729">
                  <a:moveTo>
                    <a:pt x="0" y="0"/>
                  </a:moveTo>
                  <a:lnTo>
                    <a:pt x="1050" y="45299"/>
                  </a:lnTo>
                  <a:lnTo>
                    <a:pt x="7549" y="93629"/>
                  </a:lnTo>
                  <a:lnTo>
                    <a:pt x="16357" y="142600"/>
                  </a:lnTo>
                  <a:lnTo>
                    <a:pt x="23429" y="192436"/>
                  </a:lnTo>
                  <a:lnTo>
                    <a:pt x="28445" y="241702"/>
                  </a:lnTo>
                  <a:lnTo>
                    <a:pt x="41404" y="297631"/>
                  </a:lnTo>
                  <a:lnTo>
                    <a:pt x="42313" y="301394"/>
                  </a:lnTo>
                  <a:lnTo>
                    <a:pt x="40521" y="294368"/>
                  </a:lnTo>
                  <a:lnTo>
                    <a:pt x="44628" y="280037"/>
                  </a:lnTo>
                  <a:lnTo>
                    <a:pt x="48666" y="271802"/>
                  </a:lnTo>
                  <a:lnTo>
                    <a:pt x="56611" y="266313"/>
                  </a:lnTo>
                  <a:lnTo>
                    <a:pt x="79449" y="260213"/>
                  </a:lnTo>
                  <a:lnTo>
                    <a:pt x="89742" y="261739"/>
                  </a:lnTo>
                  <a:lnTo>
                    <a:pt x="106783" y="271840"/>
                  </a:lnTo>
                  <a:lnTo>
                    <a:pt x="134847" y="305060"/>
                  </a:lnTo>
                  <a:lnTo>
                    <a:pt x="157825" y="351006"/>
                  </a:lnTo>
                  <a:lnTo>
                    <a:pt x="170222" y="387728"/>
                  </a:lnTo>
                </a:path>
              </a:pathLst>
            </a:custGeom>
            <a:ln w="342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4810765" y="2062289"/>
            <a:ext cx="350129" cy="681737"/>
          </a:xfrm>
          <a:custGeom>
            <a:avLst/>
            <a:gdLst/>
            <a:ahLst/>
            <a:cxnLst/>
            <a:rect l="0" t="0" r="0" b="0"/>
            <a:pathLst>
              <a:path w="350129" h="681737">
                <a:moveTo>
                  <a:pt x="310057" y="130127"/>
                </a:moveTo>
                <a:lnTo>
                  <a:pt x="279550" y="142275"/>
                </a:lnTo>
                <a:lnTo>
                  <a:pt x="252372" y="165058"/>
                </a:lnTo>
                <a:lnTo>
                  <a:pt x="189585" y="236222"/>
                </a:lnTo>
                <a:lnTo>
                  <a:pt x="123149" y="314252"/>
                </a:lnTo>
                <a:lnTo>
                  <a:pt x="74678" y="390627"/>
                </a:lnTo>
                <a:lnTo>
                  <a:pt x="29634" y="467140"/>
                </a:lnTo>
                <a:lnTo>
                  <a:pt x="1043" y="542996"/>
                </a:lnTo>
                <a:lnTo>
                  <a:pt x="0" y="607497"/>
                </a:lnTo>
                <a:lnTo>
                  <a:pt x="16181" y="659424"/>
                </a:lnTo>
                <a:lnTo>
                  <a:pt x="26576" y="669993"/>
                </a:lnTo>
                <a:lnTo>
                  <a:pt x="53956" y="681736"/>
                </a:lnTo>
                <a:lnTo>
                  <a:pt x="69569" y="680415"/>
                </a:lnTo>
                <a:lnTo>
                  <a:pt x="133324" y="650261"/>
                </a:lnTo>
                <a:lnTo>
                  <a:pt x="160271" y="631411"/>
                </a:lnTo>
                <a:lnTo>
                  <a:pt x="192128" y="594282"/>
                </a:lnTo>
                <a:lnTo>
                  <a:pt x="225528" y="529303"/>
                </a:lnTo>
                <a:lnTo>
                  <a:pt x="246857" y="459301"/>
                </a:lnTo>
                <a:lnTo>
                  <a:pt x="246642" y="413177"/>
                </a:lnTo>
                <a:lnTo>
                  <a:pt x="230088" y="371312"/>
                </a:lnTo>
                <a:lnTo>
                  <a:pt x="206384" y="337800"/>
                </a:lnTo>
                <a:lnTo>
                  <a:pt x="130156" y="272772"/>
                </a:lnTo>
                <a:lnTo>
                  <a:pt x="57498" y="228102"/>
                </a:lnTo>
                <a:lnTo>
                  <a:pt x="23653" y="201372"/>
                </a:lnTo>
                <a:lnTo>
                  <a:pt x="18200" y="189497"/>
                </a:lnTo>
                <a:lnTo>
                  <a:pt x="16099" y="160472"/>
                </a:lnTo>
                <a:lnTo>
                  <a:pt x="23260" y="117845"/>
                </a:lnTo>
                <a:lnTo>
                  <a:pt x="49640" y="65038"/>
                </a:lnTo>
                <a:lnTo>
                  <a:pt x="66186" y="43812"/>
                </a:lnTo>
                <a:lnTo>
                  <a:pt x="99280" y="22265"/>
                </a:lnTo>
                <a:lnTo>
                  <a:pt x="151835" y="3173"/>
                </a:lnTo>
                <a:lnTo>
                  <a:pt x="200678" y="0"/>
                </a:lnTo>
                <a:lnTo>
                  <a:pt x="280959" y="15405"/>
                </a:lnTo>
                <a:lnTo>
                  <a:pt x="305039" y="31647"/>
                </a:lnTo>
                <a:lnTo>
                  <a:pt x="324152" y="53708"/>
                </a:lnTo>
                <a:lnTo>
                  <a:pt x="341772" y="89675"/>
                </a:lnTo>
                <a:lnTo>
                  <a:pt x="350128" y="130127"/>
                </a:lnTo>
              </a:path>
            </a:pathLst>
          </a:custGeom>
          <a:ln w="48386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6700167" y="2061718"/>
            <a:ext cx="442158" cy="682879"/>
          </a:xfrm>
          <a:custGeom>
            <a:avLst/>
            <a:gdLst/>
            <a:ahLst/>
            <a:cxnLst/>
            <a:rect l="0" t="0" r="0" b="0"/>
            <a:pathLst>
              <a:path w="442158" h="682879">
                <a:moveTo>
                  <a:pt x="360447" y="45480"/>
                </a:moveTo>
                <a:lnTo>
                  <a:pt x="313855" y="35120"/>
                </a:lnTo>
                <a:lnTo>
                  <a:pt x="249924" y="25981"/>
                </a:lnTo>
                <a:lnTo>
                  <a:pt x="181277" y="19166"/>
                </a:lnTo>
                <a:lnTo>
                  <a:pt x="111698" y="5324"/>
                </a:lnTo>
                <a:lnTo>
                  <a:pt x="76824" y="0"/>
                </a:lnTo>
                <a:lnTo>
                  <a:pt x="41933" y="2481"/>
                </a:lnTo>
                <a:lnTo>
                  <a:pt x="28849" y="8088"/>
                </a:lnTo>
                <a:lnTo>
                  <a:pt x="10431" y="25953"/>
                </a:lnTo>
                <a:lnTo>
                  <a:pt x="1275" y="56192"/>
                </a:lnTo>
                <a:lnTo>
                  <a:pt x="0" y="110221"/>
                </a:lnTo>
                <a:lnTo>
                  <a:pt x="12599" y="187543"/>
                </a:lnTo>
                <a:lnTo>
                  <a:pt x="29092" y="260936"/>
                </a:lnTo>
                <a:lnTo>
                  <a:pt x="50703" y="332510"/>
                </a:lnTo>
                <a:lnTo>
                  <a:pt x="55055" y="334274"/>
                </a:lnTo>
                <a:lnTo>
                  <a:pt x="59411" y="328179"/>
                </a:lnTo>
                <a:lnTo>
                  <a:pt x="63768" y="316843"/>
                </a:lnTo>
                <a:lnTo>
                  <a:pt x="80247" y="296492"/>
                </a:lnTo>
                <a:lnTo>
                  <a:pt x="103569" y="279205"/>
                </a:lnTo>
                <a:lnTo>
                  <a:pt x="133324" y="266675"/>
                </a:lnTo>
                <a:lnTo>
                  <a:pt x="165941" y="264014"/>
                </a:lnTo>
                <a:lnTo>
                  <a:pt x="241229" y="274157"/>
                </a:lnTo>
                <a:lnTo>
                  <a:pt x="304602" y="292928"/>
                </a:lnTo>
                <a:lnTo>
                  <a:pt x="377803" y="334325"/>
                </a:lnTo>
                <a:lnTo>
                  <a:pt x="411805" y="364405"/>
                </a:lnTo>
                <a:lnTo>
                  <a:pt x="431737" y="401758"/>
                </a:lnTo>
                <a:lnTo>
                  <a:pt x="442063" y="432643"/>
                </a:lnTo>
                <a:lnTo>
                  <a:pt x="442157" y="489684"/>
                </a:lnTo>
                <a:lnTo>
                  <a:pt x="427705" y="553206"/>
                </a:lnTo>
                <a:lnTo>
                  <a:pt x="398348" y="603890"/>
                </a:lnTo>
                <a:lnTo>
                  <a:pt x="357591" y="649290"/>
                </a:lnTo>
                <a:lnTo>
                  <a:pt x="313385" y="673456"/>
                </a:lnTo>
                <a:lnTo>
                  <a:pt x="263445" y="682878"/>
                </a:lnTo>
                <a:lnTo>
                  <a:pt x="204854" y="678722"/>
                </a:lnTo>
                <a:lnTo>
                  <a:pt x="141441" y="654382"/>
                </a:lnTo>
                <a:lnTo>
                  <a:pt x="75765" y="627969"/>
                </a:lnTo>
                <a:lnTo>
                  <a:pt x="20130" y="608311"/>
                </a:lnTo>
              </a:path>
            </a:pathLst>
          </a:custGeom>
          <a:ln w="47244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roup 97"/>
          <p:cNvGrpSpPr/>
          <p:nvPr/>
        </p:nvGrpSpPr>
        <p:grpSpPr>
          <a:xfrm>
            <a:off x="2133600" y="2902175"/>
            <a:ext cx="1833754" cy="665410"/>
            <a:chOff x="2133600" y="2902175"/>
            <a:chExt cx="1833754" cy="665410"/>
          </a:xfrm>
        </p:grpSpPr>
        <p:sp>
          <p:nvSpPr>
            <p:cNvPr id="86" name="Freeform 85"/>
            <p:cNvSpPr/>
            <p:nvPr/>
          </p:nvSpPr>
          <p:spPr>
            <a:xfrm>
              <a:off x="2133600" y="2902175"/>
              <a:ext cx="356303" cy="428859"/>
            </a:xfrm>
            <a:custGeom>
              <a:avLst/>
              <a:gdLst/>
              <a:ahLst/>
              <a:cxnLst/>
              <a:rect l="0" t="0" r="0" b="0"/>
              <a:pathLst>
                <a:path w="356303" h="428859">
                  <a:moveTo>
                    <a:pt x="9245" y="0"/>
                  </a:moveTo>
                  <a:lnTo>
                    <a:pt x="4" y="59752"/>
                  </a:lnTo>
                  <a:lnTo>
                    <a:pt x="0" y="121159"/>
                  </a:lnTo>
                  <a:lnTo>
                    <a:pt x="7065" y="176572"/>
                  </a:lnTo>
                  <a:lnTo>
                    <a:pt x="11779" y="226819"/>
                  </a:lnTo>
                  <a:lnTo>
                    <a:pt x="24055" y="291517"/>
                  </a:lnTo>
                  <a:lnTo>
                    <a:pt x="46532" y="347845"/>
                  </a:lnTo>
                  <a:lnTo>
                    <a:pt x="60001" y="367656"/>
                  </a:lnTo>
                  <a:lnTo>
                    <a:pt x="68125" y="372700"/>
                  </a:lnTo>
                  <a:lnTo>
                    <a:pt x="86691" y="375125"/>
                  </a:lnTo>
                  <a:lnTo>
                    <a:pt x="94265" y="371718"/>
                  </a:lnTo>
                  <a:lnTo>
                    <a:pt x="124791" y="330776"/>
                  </a:lnTo>
                  <a:lnTo>
                    <a:pt x="147964" y="270294"/>
                  </a:lnTo>
                  <a:lnTo>
                    <a:pt x="151809" y="258900"/>
                  </a:lnTo>
                  <a:lnTo>
                    <a:pt x="155565" y="257267"/>
                  </a:lnTo>
                  <a:lnTo>
                    <a:pt x="159261" y="262141"/>
                  </a:lnTo>
                  <a:lnTo>
                    <a:pt x="165355" y="282263"/>
                  </a:lnTo>
                  <a:lnTo>
                    <a:pt x="175628" y="334048"/>
                  </a:lnTo>
                  <a:lnTo>
                    <a:pt x="199917" y="390210"/>
                  </a:lnTo>
                  <a:lnTo>
                    <a:pt x="226329" y="421558"/>
                  </a:lnTo>
                  <a:lnTo>
                    <a:pt x="236249" y="426522"/>
                  </a:lnTo>
                  <a:lnTo>
                    <a:pt x="256812" y="428858"/>
                  </a:lnTo>
                  <a:lnTo>
                    <a:pt x="266111" y="425427"/>
                  </a:lnTo>
                  <a:lnTo>
                    <a:pt x="282804" y="412075"/>
                  </a:lnTo>
                  <a:lnTo>
                    <a:pt x="311760" y="366977"/>
                  </a:lnTo>
                  <a:lnTo>
                    <a:pt x="333380" y="316022"/>
                  </a:lnTo>
                  <a:lnTo>
                    <a:pt x="350143" y="263368"/>
                  </a:lnTo>
                  <a:lnTo>
                    <a:pt x="356302" y="202451"/>
                  </a:lnTo>
                  <a:lnTo>
                    <a:pt x="350574" y="142268"/>
                  </a:lnTo>
                  <a:lnTo>
                    <a:pt x="344505" y="89853"/>
                  </a:lnTo>
                  <a:lnTo>
                    <a:pt x="339526" y="53653"/>
                  </a:lnTo>
                  <a:lnTo>
                    <a:pt x="331217" y="32198"/>
                  </a:lnTo>
                </a:path>
              </a:pathLst>
            </a:custGeom>
            <a:ln w="3886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537034" y="3091271"/>
              <a:ext cx="120967" cy="208004"/>
            </a:xfrm>
            <a:custGeom>
              <a:avLst/>
              <a:gdLst/>
              <a:ahLst/>
              <a:cxnLst/>
              <a:rect l="0" t="0" r="0" b="0"/>
              <a:pathLst>
                <a:path w="120967" h="208004">
                  <a:moveTo>
                    <a:pt x="2910" y="100679"/>
                  </a:moveTo>
                  <a:lnTo>
                    <a:pt x="20002" y="106377"/>
                  </a:lnTo>
                  <a:lnTo>
                    <a:pt x="37933" y="105994"/>
                  </a:lnTo>
                  <a:lnTo>
                    <a:pt x="95324" y="97802"/>
                  </a:lnTo>
                  <a:lnTo>
                    <a:pt x="113942" y="83898"/>
                  </a:lnTo>
                  <a:lnTo>
                    <a:pt x="118668" y="73990"/>
                  </a:lnTo>
                  <a:lnTo>
                    <a:pt x="120740" y="50260"/>
                  </a:lnTo>
                  <a:lnTo>
                    <a:pt x="114506" y="26994"/>
                  </a:lnTo>
                  <a:lnTo>
                    <a:pt x="109504" y="15781"/>
                  </a:lnTo>
                  <a:lnTo>
                    <a:pt x="101400" y="8306"/>
                  </a:lnTo>
                  <a:lnTo>
                    <a:pt x="79675" y="0"/>
                  </a:lnTo>
                  <a:lnTo>
                    <a:pt x="57300" y="2668"/>
                  </a:lnTo>
                  <a:lnTo>
                    <a:pt x="36623" y="11804"/>
                  </a:lnTo>
                  <a:lnTo>
                    <a:pt x="19483" y="23815"/>
                  </a:lnTo>
                  <a:lnTo>
                    <a:pt x="7096" y="43463"/>
                  </a:lnTo>
                  <a:lnTo>
                    <a:pt x="0" y="66902"/>
                  </a:lnTo>
                  <a:lnTo>
                    <a:pt x="2710" y="100211"/>
                  </a:lnTo>
                  <a:lnTo>
                    <a:pt x="12258" y="132738"/>
                  </a:lnTo>
                  <a:lnTo>
                    <a:pt x="43022" y="186520"/>
                  </a:lnTo>
                  <a:lnTo>
                    <a:pt x="52308" y="193681"/>
                  </a:lnTo>
                  <a:lnTo>
                    <a:pt x="85783" y="203760"/>
                  </a:lnTo>
                  <a:lnTo>
                    <a:pt x="120966" y="208003"/>
                  </a:lnTo>
                </a:path>
              </a:pathLst>
            </a:custGeom>
            <a:ln w="3886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723801" y="3097596"/>
              <a:ext cx="139844" cy="174258"/>
            </a:xfrm>
            <a:custGeom>
              <a:avLst/>
              <a:gdLst/>
              <a:ahLst/>
              <a:cxnLst/>
              <a:rect l="0" t="0" r="0" b="0"/>
              <a:pathLst>
                <a:path w="139844" h="174258">
                  <a:moveTo>
                    <a:pt x="127382" y="8495"/>
                  </a:moveTo>
                  <a:lnTo>
                    <a:pt x="89179" y="0"/>
                  </a:lnTo>
                  <a:lnTo>
                    <a:pt x="53656" y="1606"/>
                  </a:lnTo>
                  <a:lnTo>
                    <a:pt x="31413" y="7818"/>
                  </a:lnTo>
                  <a:lnTo>
                    <a:pt x="9603" y="18529"/>
                  </a:lnTo>
                  <a:lnTo>
                    <a:pt x="3548" y="25917"/>
                  </a:lnTo>
                  <a:lnTo>
                    <a:pt x="704" y="34419"/>
                  </a:lnTo>
                  <a:lnTo>
                    <a:pt x="0" y="43665"/>
                  </a:lnTo>
                  <a:lnTo>
                    <a:pt x="5494" y="49829"/>
                  </a:lnTo>
                  <a:lnTo>
                    <a:pt x="62012" y="66231"/>
                  </a:lnTo>
                  <a:lnTo>
                    <a:pt x="94896" y="76614"/>
                  </a:lnTo>
                  <a:lnTo>
                    <a:pt x="113342" y="90047"/>
                  </a:lnTo>
                  <a:lnTo>
                    <a:pt x="128297" y="107943"/>
                  </a:lnTo>
                  <a:lnTo>
                    <a:pt x="138919" y="127821"/>
                  </a:lnTo>
                  <a:lnTo>
                    <a:pt x="139843" y="138130"/>
                  </a:lnTo>
                  <a:lnTo>
                    <a:pt x="134511" y="159125"/>
                  </a:lnTo>
                  <a:lnTo>
                    <a:pt x="127365" y="166155"/>
                  </a:lnTo>
                  <a:lnTo>
                    <a:pt x="106705" y="173965"/>
                  </a:lnTo>
                  <a:lnTo>
                    <a:pt x="84802" y="174257"/>
                  </a:lnTo>
                  <a:lnTo>
                    <a:pt x="26449" y="161406"/>
                  </a:lnTo>
                  <a:lnTo>
                    <a:pt x="9326" y="158749"/>
                  </a:lnTo>
                </a:path>
              </a:pathLst>
            </a:custGeom>
            <a:ln w="3886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943569" y="2912908"/>
              <a:ext cx="36404" cy="343438"/>
            </a:xfrm>
            <a:custGeom>
              <a:avLst/>
              <a:gdLst/>
              <a:ahLst/>
              <a:cxnLst/>
              <a:rect l="0" t="0" r="0" b="0"/>
              <a:pathLst>
                <a:path w="36404" h="343438">
                  <a:moveTo>
                    <a:pt x="14938" y="0"/>
                  </a:moveTo>
                  <a:lnTo>
                    <a:pt x="0" y="44814"/>
                  </a:lnTo>
                  <a:lnTo>
                    <a:pt x="2138" y="105753"/>
                  </a:lnTo>
                  <a:lnTo>
                    <a:pt x="3287" y="148760"/>
                  </a:lnTo>
                  <a:lnTo>
                    <a:pt x="6977" y="192520"/>
                  </a:lnTo>
                  <a:lnTo>
                    <a:pt x="15759" y="254201"/>
                  </a:lnTo>
                  <a:lnTo>
                    <a:pt x="29410" y="317065"/>
                  </a:lnTo>
                  <a:lnTo>
                    <a:pt x="36403" y="343437"/>
                  </a:lnTo>
                </a:path>
              </a:pathLst>
            </a:custGeom>
            <a:ln w="3886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829718" y="3053718"/>
              <a:ext cx="225382" cy="20177"/>
            </a:xfrm>
            <a:custGeom>
              <a:avLst/>
              <a:gdLst/>
              <a:ahLst/>
              <a:cxnLst/>
              <a:rect l="0" t="0" r="0" b="0"/>
              <a:pathLst>
                <a:path w="225382" h="20177">
                  <a:moveTo>
                    <a:pt x="225381" y="20176"/>
                  </a:moveTo>
                  <a:lnTo>
                    <a:pt x="171326" y="5238"/>
                  </a:lnTo>
                  <a:lnTo>
                    <a:pt x="112768" y="0"/>
                  </a:lnTo>
                  <a:lnTo>
                    <a:pt x="54031" y="2146"/>
                  </a:lnTo>
                  <a:lnTo>
                    <a:pt x="0" y="9444"/>
                  </a:lnTo>
                </a:path>
              </a:pathLst>
            </a:custGeom>
            <a:ln w="3886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02386" y="2945105"/>
              <a:ext cx="21024" cy="354170"/>
            </a:xfrm>
            <a:custGeom>
              <a:avLst/>
              <a:gdLst/>
              <a:ahLst/>
              <a:cxnLst/>
              <a:rect l="0" t="0" r="0" b="0"/>
              <a:pathLst>
                <a:path w="21024" h="354170">
                  <a:moveTo>
                    <a:pt x="10291" y="0"/>
                  </a:moveTo>
                  <a:lnTo>
                    <a:pt x="1796" y="38204"/>
                  </a:lnTo>
                  <a:lnTo>
                    <a:pt x="0" y="102018"/>
                  </a:lnTo>
                  <a:lnTo>
                    <a:pt x="5386" y="162594"/>
                  </a:lnTo>
                  <a:lnTo>
                    <a:pt x="11291" y="207810"/>
                  </a:lnTo>
                  <a:lnTo>
                    <a:pt x="18139" y="270657"/>
                  </a:lnTo>
                  <a:lnTo>
                    <a:pt x="20168" y="316308"/>
                  </a:lnTo>
                  <a:lnTo>
                    <a:pt x="21023" y="354169"/>
                  </a:lnTo>
                </a:path>
              </a:pathLst>
            </a:custGeom>
            <a:ln w="3886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22239" y="2966570"/>
              <a:ext cx="29960" cy="354170"/>
            </a:xfrm>
            <a:custGeom>
              <a:avLst/>
              <a:gdLst/>
              <a:ahLst/>
              <a:cxnLst/>
              <a:rect l="0" t="0" r="0" b="0"/>
              <a:pathLst>
                <a:path w="29960" h="354170">
                  <a:moveTo>
                    <a:pt x="8494" y="0"/>
                  </a:moveTo>
                  <a:lnTo>
                    <a:pt x="0" y="49878"/>
                  </a:lnTo>
                  <a:lnTo>
                    <a:pt x="3902" y="110154"/>
                  </a:lnTo>
                  <a:lnTo>
                    <a:pt x="12831" y="170702"/>
                  </a:lnTo>
                  <a:lnTo>
                    <a:pt x="16384" y="214196"/>
                  </a:lnTo>
                  <a:lnTo>
                    <a:pt x="21565" y="275729"/>
                  </a:lnTo>
                  <a:lnTo>
                    <a:pt x="27472" y="322183"/>
                  </a:lnTo>
                  <a:lnTo>
                    <a:pt x="29959" y="354169"/>
                  </a:lnTo>
                </a:path>
              </a:pathLst>
            </a:custGeom>
            <a:ln w="3886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312677" y="3196985"/>
              <a:ext cx="128789" cy="5699"/>
            </a:xfrm>
            <a:custGeom>
              <a:avLst/>
              <a:gdLst/>
              <a:ahLst/>
              <a:cxnLst/>
              <a:rect l="0" t="0" r="0" b="0"/>
              <a:pathLst>
                <a:path w="128789" h="5699">
                  <a:moveTo>
                    <a:pt x="128788" y="5698"/>
                  </a:moveTo>
                  <a:lnTo>
                    <a:pt x="111696" y="0"/>
                  </a:lnTo>
                  <a:lnTo>
                    <a:pt x="51882" y="4123"/>
                  </a:lnTo>
                  <a:lnTo>
                    <a:pt x="0" y="5698"/>
                  </a:lnTo>
                </a:path>
              </a:pathLst>
            </a:custGeom>
            <a:ln w="3886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548789" y="3181218"/>
              <a:ext cx="21466" cy="128790"/>
            </a:xfrm>
            <a:custGeom>
              <a:avLst/>
              <a:gdLst/>
              <a:ahLst/>
              <a:cxnLst/>
              <a:rect l="0" t="0" r="0" b="0"/>
              <a:pathLst>
                <a:path w="21466" h="128790">
                  <a:moveTo>
                    <a:pt x="0" y="0"/>
                  </a:moveTo>
                  <a:lnTo>
                    <a:pt x="3181" y="55193"/>
                  </a:lnTo>
                  <a:lnTo>
                    <a:pt x="18565" y="118441"/>
                  </a:lnTo>
                  <a:lnTo>
                    <a:pt x="21465" y="128789"/>
                  </a:lnTo>
                </a:path>
              </a:pathLst>
            </a:custGeom>
            <a:ln w="3886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516592" y="30631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86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02452" y="3148851"/>
              <a:ext cx="157333" cy="418734"/>
            </a:xfrm>
            <a:custGeom>
              <a:avLst/>
              <a:gdLst/>
              <a:ahLst/>
              <a:cxnLst/>
              <a:rect l="0" t="0" r="0" b="0"/>
              <a:pathLst>
                <a:path w="157333" h="418734">
                  <a:moveTo>
                    <a:pt x="107323" y="150423"/>
                  </a:moveTo>
                  <a:lnTo>
                    <a:pt x="101140" y="117343"/>
                  </a:lnTo>
                  <a:lnTo>
                    <a:pt x="102569" y="75122"/>
                  </a:lnTo>
                  <a:lnTo>
                    <a:pt x="96863" y="53754"/>
                  </a:lnTo>
                  <a:lnTo>
                    <a:pt x="73767" y="14066"/>
                  </a:lnTo>
                  <a:lnTo>
                    <a:pt x="67065" y="5857"/>
                  </a:lnTo>
                  <a:lnTo>
                    <a:pt x="59020" y="1576"/>
                  </a:lnTo>
                  <a:lnTo>
                    <a:pt x="40541" y="0"/>
                  </a:lnTo>
                  <a:lnTo>
                    <a:pt x="32990" y="4826"/>
                  </a:lnTo>
                  <a:lnTo>
                    <a:pt x="21419" y="22909"/>
                  </a:lnTo>
                  <a:lnTo>
                    <a:pt x="13898" y="59907"/>
                  </a:lnTo>
                  <a:lnTo>
                    <a:pt x="18499" y="83959"/>
                  </a:lnTo>
                  <a:lnTo>
                    <a:pt x="23065" y="95381"/>
                  </a:lnTo>
                  <a:lnTo>
                    <a:pt x="30879" y="101804"/>
                  </a:lnTo>
                  <a:lnTo>
                    <a:pt x="40858" y="104893"/>
                  </a:lnTo>
                  <a:lnTo>
                    <a:pt x="52280" y="105760"/>
                  </a:lnTo>
                  <a:lnTo>
                    <a:pt x="61089" y="102760"/>
                  </a:lnTo>
                  <a:lnTo>
                    <a:pt x="74055" y="89888"/>
                  </a:lnTo>
                  <a:lnTo>
                    <a:pt x="79182" y="88601"/>
                  </a:lnTo>
                  <a:lnTo>
                    <a:pt x="83792" y="91321"/>
                  </a:lnTo>
                  <a:lnTo>
                    <a:pt x="93287" y="106268"/>
                  </a:lnTo>
                  <a:lnTo>
                    <a:pt x="115636" y="164447"/>
                  </a:lnTo>
                  <a:lnTo>
                    <a:pt x="131888" y="227658"/>
                  </a:lnTo>
                  <a:lnTo>
                    <a:pt x="148654" y="277319"/>
                  </a:lnTo>
                  <a:lnTo>
                    <a:pt x="157332" y="329796"/>
                  </a:lnTo>
                  <a:lnTo>
                    <a:pt x="154205" y="377409"/>
                  </a:lnTo>
                  <a:lnTo>
                    <a:pt x="148118" y="387607"/>
                  </a:lnTo>
                  <a:lnTo>
                    <a:pt x="139290" y="394405"/>
                  </a:lnTo>
                  <a:lnTo>
                    <a:pt x="115568" y="401959"/>
                  </a:lnTo>
                  <a:lnTo>
                    <a:pt x="54937" y="406808"/>
                  </a:lnTo>
                  <a:lnTo>
                    <a:pt x="20650" y="410827"/>
                  </a:lnTo>
                  <a:lnTo>
                    <a:pt x="0" y="418733"/>
                  </a:lnTo>
                </a:path>
              </a:pathLst>
            </a:custGeom>
            <a:ln w="3886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41972" y="2966570"/>
              <a:ext cx="225382" cy="397100"/>
            </a:xfrm>
            <a:custGeom>
              <a:avLst/>
              <a:gdLst/>
              <a:ahLst/>
              <a:cxnLst/>
              <a:rect l="0" t="0" r="0" b="0"/>
              <a:pathLst>
                <a:path w="225382" h="397100">
                  <a:moveTo>
                    <a:pt x="0" y="0"/>
                  </a:moveTo>
                  <a:lnTo>
                    <a:pt x="11675" y="58373"/>
                  </a:lnTo>
                  <a:lnTo>
                    <a:pt x="21744" y="111900"/>
                  </a:lnTo>
                  <a:lnTo>
                    <a:pt x="32281" y="163534"/>
                  </a:lnTo>
                  <a:lnTo>
                    <a:pt x="50096" y="224302"/>
                  </a:lnTo>
                  <a:lnTo>
                    <a:pt x="64397" y="274457"/>
                  </a:lnTo>
                  <a:lnTo>
                    <a:pt x="78705" y="335376"/>
                  </a:lnTo>
                  <a:lnTo>
                    <a:pt x="79898" y="341640"/>
                  </a:lnTo>
                  <a:lnTo>
                    <a:pt x="79500" y="342239"/>
                  </a:lnTo>
                  <a:lnTo>
                    <a:pt x="78042" y="339061"/>
                  </a:lnTo>
                  <a:lnTo>
                    <a:pt x="76895" y="300879"/>
                  </a:lnTo>
                  <a:lnTo>
                    <a:pt x="81081" y="279207"/>
                  </a:lnTo>
                  <a:lnTo>
                    <a:pt x="95839" y="252591"/>
                  </a:lnTo>
                  <a:lnTo>
                    <a:pt x="104437" y="247098"/>
                  </a:lnTo>
                  <a:lnTo>
                    <a:pt x="126711" y="240995"/>
                  </a:lnTo>
                  <a:lnTo>
                    <a:pt x="136943" y="241753"/>
                  </a:lnTo>
                  <a:lnTo>
                    <a:pt x="154673" y="248954"/>
                  </a:lnTo>
                  <a:lnTo>
                    <a:pt x="178063" y="272115"/>
                  </a:lnTo>
                  <a:lnTo>
                    <a:pt x="198765" y="320559"/>
                  </a:lnTo>
                  <a:lnTo>
                    <a:pt x="214338" y="369701"/>
                  </a:lnTo>
                  <a:lnTo>
                    <a:pt x="225381" y="397099"/>
                  </a:lnTo>
                </a:path>
              </a:pathLst>
            </a:custGeom>
            <a:ln w="3886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Freeform 98"/>
          <p:cNvSpPr/>
          <p:nvPr/>
        </p:nvSpPr>
        <p:spPr>
          <a:xfrm>
            <a:off x="4739272" y="2898775"/>
            <a:ext cx="493115" cy="672211"/>
          </a:xfrm>
          <a:custGeom>
            <a:avLst/>
            <a:gdLst/>
            <a:ahLst/>
            <a:cxnLst/>
            <a:rect l="0" t="0" r="0" b="0"/>
            <a:pathLst>
              <a:path w="493115" h="672211">
                <a:moveTo>
                  <a:pt x="0" y="13826"/>
                </a:moveTo>
                <a:lnTo>
                  <a:pt x="89403" y="13826"/>
                </a:lnTo>
                <a:lnTo>
                  <a:pt x="172030" y="13826"/>
                </a:lnTo>
                <a:lnTo>
                  <a:pt x="257078" y="13826"/>
                </a:lnTo>
                <a:lnTo>
                  <a:pt x="351127" y="13826"/>
                </a:lnTo>
                <a:lnTo>
                  <a:pt x="431757" y="2790"/>
                </a:lnTo>
                <a:lnTo>
                  <a:pt x="472612" y="0"/>
                </a:lnTo>
                <a:lnTo>
                  <a:pt x="484578" y="6393"/>
                </a:lnTo>
                <a:lnTo>
                  <a:pt x="490770" y="17792"/>
                </a:lnTo>
                <a:lnTo>
                  <a:pt x="493114" y="32528"/>
                </a:lnTo>
                <a:lnTo>
                  <a:pt x="479364" y="87366"/>
                </a:lnTo>
                <a:lnTo>
                  <a:pt x="431712" y="177303"/>
                </a:lnTo>
                <a:lnTo>
                  <a:pt x="373543" y="273030"/>
                </a:lnTo>
                <a:lnTo>
                  <a:pt x="320593" y="364938"/>
                </a:lnTo>
                <a:lnTo>
                  <a:pt x="282524" y="443730"/>
                </a:lnTo>
                <a:lnTo>
                  <a:pt x="245399" y="528020"/>
                </a:lnTo>
                <a:lnTo>
                  <a:pt x="211831" y="621920"/>
                </a:lnTo>
                <a:lnTo>
                  <a:pt x="192698" y="672210"/>
                </a:lnTo>
              </a:path>
            </a:pathLst>
          </a:custGeom>
          <a:ln w="57913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6674411" y="2896107"/>
            <a:ext cx="493670" cy="677547"/>
          </a:xfrm>
          <a:custGeom>
            <a:avLst/>
            <a:gdLst/>
            <a:ahLst/>
            <a:cxnLst/>
            <a:rect l="0" t="0" r="0" b="0"/>
            <a:pathLst>
              <a:path w="493670" h="677547">
                <a:moveTo>
                  <a:pt x="434276" y="28609"/>
                </a:moveTo>
                <a:lnTo>
                  <a:pt x="375578" y="24319"/>
                </a:lnTo>
                <a:lnTo>
                  <a:pt x="302942" y="8460"/>
                </a:lnTo>
                <a:lnTo>
                  <a:pt x="222708" y="1396"/>
                </a:lnTo>
                <a:lnTo>
                  <a:pt x="144906" y="0"/>
                </a:lnTo>
                <a:lnTo>
                  <a:pt x="109437" y="3026"/>
                </a:lnTo>
                <a:lnTo>
                  <a:pt x="82953" y="15094"/>
                </a:lnTo>
                <a:lnTo>
                  <a:pt x="74604" y="26033"/>
                </a:lnTo>
                <a:lnTo>
                  <a:pt x="65326" y="55343"/>
                </a:lnTo>
                <a:lnTo>
                  <a:pt x="69319" y="136531"/>
                </a:lnTo>
                <a:lnTo>
                  <a:pt x="76063" y="211901"/>
                </a:lnTo>
                <a:lnTo>
                  <a:pt x="96990" y="298478"/>
                </a:lnTo>
                <a:lnTo>
                  <a:pt x="106372" y="330303"/>
                </a:lnTo>
                <a:lnTo>
                  <a:pt x="111125" y="335894"/>
                </a:lnTo>
                <a:lnTo>
                  <a:pt x="115903" y="334797"/>
                </a:lnTo>
                <a:lnTo>
                  <a:pt x="120695" y="329240"/>
                </a:lnTo>
                <a:lnTo>
                  <a:pt x="150496" y="313734"/>
                </a:lnTo>
                <a:lnTo>
                  <a:pt x="197571" y="298953"/>
                </a:lnTo>
                <a:lnTo>
                  <a:pt x="229352" y="297809"/>
                </a:lnTo>
                <a:lnTo>
                  <a:pt x="313644" y="314437"/>
                </a:lnTo>
                <a:lnTo>
                  <a:pt x="375419" y="337115"/>
                </a:lnTo>
                <a:lnTo>
                  <a:pt x="403291" y="355517"/>
                </a:lnTo>
                <a:lnTo>
                  <a:pt x="467450" y="434673"/>
                </a:lnTo>
                <a:lnTo>
                  <a:pt x="487087" y="463213"/>
                </a:lnTo>
                <a:lnTo>
                  <a:pt x="493669" y="496271"/>
                </a:lnTo>
                <a:lnTo>
                  <a:pt x="489624" y="530801"/>
                </a:lnTo>
                <a:lnTo>
                  <a:pt x="469262" y="575760"/>
                </a:lnTo>
                <a:lnTo>
                  <a:pt x="416464" y="638432"/>
                </a:lnTo>
                <a:lnTo>
                  <a:pt x="375384" y="665196"/>
                </a:lnTo>
                <a:lnTo>
                  <a:pt x="295159" y="677093"/>
                </a:lnTo>
                <a:lnTo>
                  <a:pt x="227209" y="677546"/>
                </a:lnTo>
                <a:lnTo>
                  <a:pt x="150084" y="664103"/>
                </a:lnTo>
                <a:lnTo>
                  <a:pt x="63132" y="631281"/>
                </a:lnTo>
                <a:lnTo>
                  <a:pt x="0" y="607642"/>
                </a:lnTo>
              </a:path>
            </a:pathLst>
          </a:custGeom>
          <a:ln w="52577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2133600" y="3739084"/>
            <a:ext cx="1833754" cy="654913"/>
            <a:chOff x="2133600" y="3739084"/>
            <a:chExt cx="1833754" cy="654913"/>
          </a:xfrm>
        </p:grpSpPr>
        <p:sp>
          <p:nvSpPr>
            <p:cNvPr id="101" name="Freeform 100"/>
            <p:cNvSpPr/>
            <p:nvPr/>
          </p:nvSpPr>
          <p:spPr>
            <a:xfrm>
              <a:off x="2133600" y="3793659"/>
              <a:ext cx="261752" cy="424226"/>
            </a:xfrm>
            <a:custGeom>
              <a:avLst/>
              <a:gdLst/>
              <a:ahLst/>
              <a:cxnLst/>
              <a:rect l="0" t="0" r="0" b="0"/>
              <a:pathLst>
                <a:path w="261752" h="424226">
                  <a:moveTo>
                    <a:pt x="0" y="414778"/>
                  </a:moveTo>
                  <a:lnTo>
                    <a:pt x="3234" y="358644"/>
                  </a:lnTo>
                  <a:lnTo>
                    <a:pt x="15192" y="295885"/>
                  </a:lnTo>
                  <a:lnTo>
                    <a:pt x="19863" y="237249"/>
                  </a:lnTo>
                  <a:lnTo>
                    <a:pt x="21247" y="173788"/>
                  </a:lnTo>
                  <a:lnTo>
                    <a:pt x="21657" y="120488"/>
                  </a:lnTo>
                  <a:lnTo>
                    <a:pt x="23009" y="67506"/>
                  </a:lnTo>
                  <a:lnTo>
                    <a:pt x="25041" y="66834"/>
                  </a:lnTo>
                  <a:lnTo>
                    <a:pt x="27609" y="70025"/>
                  </a:lnTo>
                  <a:lnTo>
                    <a:pt x="47487" y="130822"/>
                  </a:lnTo>
                  <a:lnTo>
                    <a:pt x="68750" y="195240"/>
                  </a:lnTo>
                  <a:lnTo>
                    <a:pt x="89447" y="257409"/>
                  </a:lnTo>
                  <a:lnTo>
                    <a:pt x="108952" y="315940"/>
                  </a:lnTo>
                  <a:lnTo>
                    <a:pt x="129460" y="360083"/>
                  </a:lnTo>
                  <a:lnTo>
                    <a:pt x="155596" y="398707"/>
                  </a:lnTo>
                  <a:lnTo>
                    <a:pt x="179114" y="416933"/>
                  </a:lnTo>
                  <a:lnTo>
                    <a:pt x="192177" y="423492"/>
                  </a:lnTo>
                  <a:lnTo>
                    <a:pt x="203312" y="424225"/>
                  </a:lnTo>
                  <a:lnTo>
                    <a:pt x="213160" y="421076"/>
                  </a:lnTo>
                  <a:lnTo>
                    <a:pt x="222151" y="415338"/>
                  </a:lnTo>
                  <a:lnTo>
                    <a:pt x="235376" y="396026"/>
                  </a:lnTo>
                  <a:lnTo>
                    <a:pt x="253748" y="338306"/>
                  </a:lnTo>
                  <a:lnTo>
                    <a:pt x="259530" y="280542"/>
                  </a:lnTo>
                  <a:lnTo>
                    <a:pt x="260882" y="235455"/>
                  </a:lnTo>
                  <a:lnTo>
                    <a:pt x="261483" y="188330"/>
                  </a:lnTo>
                  <a:lnTo>
                    <a:pt x="261751" y="143129"/>
                  </a:lnTo>
                  <a:lnTo>
                    <a:pt x="258635" y="98784"/>
                  </a:lnTo>
                  <a:lnTo>
                    <a:pt x="253297" y="42611"/>
                  </a:lnTo>
                  <a:lnTo>
                    <a:pt x="251049" y="0"/>
                  </a:lnTo>
                </a:path>
              </a:pathLst>
            </a:custGeom>
            <a:ln w="3962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467648" y="4044709"/>
              <a:ext cx="127629" cy="196573"/>
            </a:xfrm>
            <a:custGeom>
              <a:avLst/>
              <a:gdLst/>
              <a:ahLst/>
              <a:cxnLst/>
              <a:rect l="0" t="0" r="0" b="0"/>
              <a:pathLst>
                <a:path w="127629" h="196573">
                  <a:moveTo>
                    <a:pt x="80729" y="0"/>
                  </a:moveTo>
                  <a:lnTo>
                    <a:pt x="48298" y="9927"/>
                  </a:lnTo>
                  <a:lnTo>
                    <a:pt x="31548" y="20987"/>
                  </a:lnTo>
                  <a:lnTo>
                    <a:pt x="19253" y="37222"/>
                  </a:lnTo>
                  <a:lnTo>
                    <a:pt x="5512" y="73286"/>
                  </a:lnTo>
                  <a:lnTo>
                    <a:pt x="0" y="102914"/>
                  </a:lnTo>
                  <a:lnTo>
                    <a:pt x="6344" y="151581"/>
                  </a:lnTo>
                  <a:lnTo>
                    <a:pt x="13710" y="172883"/>
                  </a:lnTo>
                  <a:lnTo>
                    <a:pt x="25070" y="190436"/>
                  </a:lnTo>
                  <a:lnTo>
                    <a:pt x="32708" y="194874"/>
                  </a:lnTo>
                  <a:lnTo>
                    <a:pt x="50897" y="196572"/>
                  </a:lnTo>
                  <a:lnTo>
                    <a:pt x="81592" y="184914"/>
                  </a:lnTo>
                  <a:lnTo>
                    <a:pt x="107936" y="160303"/>
                  </a:lnTo>
                  <a:lnTo>
                    <a:pt x="125309" y="129967"/>
                  </a:lnTo>
                  <a:lnTo>
                    <a:pt x="127628" y="108701"/>
                  </a:lnTo>
                  <a:lnTo>
                    <a:pt x="119235" y="59608"/>
                  </a:lnTo>
                  <a:lnTo>
                    <a:pt x="103592" y="2911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962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642520" y="3979218"/>
              <a:ext cx="102332" cy="230700"/>
            </a:xfrm>
            <a:custGeom>
              <a:avLst/>
              <a:gdLst/>
              <a:ahLst/>
              <a:cxnLst/>
              <a:rect l="0" t="0" r="0" b="0"/>
              <a:pathLst>
                <a:path w="102332" h="230700">
                  <a:moveTo>
                    <a:pt x="4094" y="174643"/>
                  </a:moveTo>
                  <a:lnTo>
                    <a:pt x="4094" y="197821"/>
                  </a:lnTo>
                  <a:lnTo>
                    <a:pt x="15683" y="229619"/>
                  </a:lnTo>
                  <a:lnTo>
                    <a:pt x="17884" y="230699"/>
                  </a:lnTo>
                  <a:lnTo>
                    <a:pt x="15187" y="204458"/>
                  </a:lnTo>
                  <a:lnTo>
                    <a:pt x="0" y="143189"/>
                  </a:lnTo>
                  <a:lnTo>
                    <a:pt x="994" y="103740"/>
                  </a:lnTo>
                  <a:lnTo>
                    <a:pt x="14764" y="67122"/>
                  </a:lnTo>
                  <a:lnTo>
                    <a:pt x="40001" y="39023"/>
                  </a:lnTo>
                  <a:lnTo>
                    <a:pt x="102331" y="0"/>
                  </a:lnTo>
                </a:path>
              </a:pathLst>
            </a:custGeom>
            <a:ln w="3962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864917" y="3826405"/>
              <a:ext cx="10917" cy="371118"/>
            </a:xfrm>
            <a:custGeom>
              <a:avLst/>
              <a:gdLst/>
              <a:ahLst/>
              <a:cxnLst/>
              <a:rect l="0" t="0" r="0" b="0"/>
              <a:pathLst>
                <a:path w="10917" h="371118">
                  <a:moveTo>
                    <a:pt x="1" y="0"/>
                  </a:moveTo>
                  <a:lnTo>
                    <a:pt x="0" y="45997"/>
                  </a:lnTo>
                  <a:lnTo>
                    <a:pt x="0" y="110518"/>
                  </a:lnTo>
                  <a:lnTo>
                    <a:pt x="0" y="158675"/>
                  </a:lnTo>
                  <a:lnTo>
                    <a:pt x="5795" y="210339"/>
                  </a:lnTo>
                  <a:lnTo>
                    <a:pt x="9399" y="266073"/>
                  </a:lnTo>
                  <a:lnTo>
                    <a:pt x="10616" y="330244"/>
                  </a:lnTo>
                  <a:lnTo>
                    <a:pt x="10916" y="371117"/>
                  </a:lnTo>
                </a:path>
              </a:pathLst>
            </a:custGeom>
            <a:ln w="3962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723020" y="3946472"/>
              <a:ext cx="218305" cy="43662"/>
            </a:xfrm>
            <a:custGeom>
              <a:avLst/>
              <a:gdLst/>
              <a:ahLst/>
              <a:cxnLst/>
              <a:rect l="0" t="0" r="0" b="0"/>
              <a:pathLst>
                <a:path w="218305" h="43662">
                  <a:moveTo>
                    <a:pt x="218304" y="43661"/>
                  </a:moveTo>
                  <a:lnTo>
                    <a:pt x="157534" y="34263"/>
                  </a:lnTo>
                  <a:lnTo>
                    <a:pt x="95625" y="24307"/>
                  </a:lnTo>
                  <a:lnTo>
                    <a:pt x="67969" y="20506"/>
                  </a:lnTo>
                  <a:lnTo>
                    <a:pt x="20388" y="4770"/>
                  </a:lnTo>
                  <a:lnTo>
                    <a:pt x="0" y="0"/>
                  </a:lnTo>
                </a:path>
              </a:pathLst>
            </a:custGeom>
            <a:ln w="3962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984985" y="3782744"/>
              <a:ext cx="141898" cy="375431"/>
            </a:xfrm>
            <a:custGeom>
              <a:avLst/>
              <a:gdLst/>
              <a:ahLst/>
              <a:cxnLst/>
              <a:rect l="0" t="0" r="0" b="0"/>
              <a:pathLst>
                <a:path w="141898" h="375431">
                  <a:moveTo>
                    <a:pt x="0" y="0"/>
                  </a:moveTo>
                  <a:lnTo>
                    <a:pt x="0" y="59367"/>
                  </a:lnTo>
                  <a:lnTo>
                    <a:pt x="5794" y="116702"/>
                  </a:lnTo>
                  <a:lnTo>
                    <a:pt x="9398" y="174994"/>
                  </a:lnTo>
                  <a:lnTo>
                    <a:pt x="19329" y="239530"/>
                  </a:lnTo>
                  <a:lnTo>
                    <a:pt x="28231" y="295340"/>
                  </a:lnTo>
                  <a:lnTo>
                    <a:pt x="35088" y="355654"/>
                  </a:lnTo>
                  <a:lnTo>
                    <a:pt x="37946" y="368086"/>
                  </a:lnTo>
                  <a:lnTo>
                    <a:pt x="37425" y="373947"/>
                  </a:lnTo>
                  <a:lnTo>
                    <a:pt x="34652" y="375430"/>
                  </a:lnTo>
                  <a:lnTo>
                    <a:pt x="30379" y="373992"/>
                  </a:lnTo>
                  <a:lnTo>
                    <a:pt x="22395" y="359458"/>
                  </a:lnTo>
                  <a:lnTo>
                    <a:pt x="14317" y="324002"/>
                  </a:lnTo>
                  <a:lnTo>
                    <a:pt x="15157" y="282772"/>
                  </a:lnTo>
                  <a:lnTo>
                    <a:pt x="21290" y="256659"/>
                  </a:lnTo>
                  <a:lnTo>
                    <a:pt x="32101" y="236968"/>
                  </a:lnTo>
                  <a:lnTo>
                    <a:pt x="39593" y="231960"/>
                  </a:lnTo>
                  <a:lnTo>
                    <a:pt x="57619" y="229629"/>
                  </a:lnTo>
                  <a:lnTo>
                    <a:pt x="66307" y="233131"/>
                  </a:lnTo>
                  <a:lnTo>
                    <a:pt x="105142" y="269038"/>
                  </a:lnTo>
                  <a:lnTo>
                    <a:pt x="125833" y="307023"/>
                  </a:lnTo>
                  <a:lnTo>
                    <a:pt x="138365" y="346329"/>
                  </a:lnTo>
                  <a:lnTo>
                    <a:pt x="141897" y="371117"/>
                  </a:lnTo>
                </a:path>
              </a:pathLst>
            </a:custGeom>
            <a:ln w="3962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336495" y="3782744"/>
              <a:ext cx="30523" cy="360203"/>
            </a:xfrm>
            <a:custGeom>
              <a:avLst/>
              <a:gdLst/>
              <a:ahLst/>
              <a:cxnLst/>
              <a:rect l="0" t="0" r="0" b="0"/>
              <a:pathLst>
                <a:path w="30523" h="360203">
                  <a:moveTo>
                    <a:pt x="8691" y="0"/>
                  </a:moveTo>
                  <a:lnTo>
                    <a:pt x="1190" y="29781"/>
                  </a:lnTo>
                  <a:lnTo>
                    <a:pt x="0" y="81997"/>
                  </a:lnTo>
                  <a:lnTo>
                    <a:pt x="5577" y="141129"/>
                  </a:lnTo>
                  <a:lnTo>
                    <a:pt x="11310" y="202566"/>
                  </a:lnTo>
                  <a:lnTo>
                    <a:pt x="17968" y="255892"/>
                  </a:lnTo>
                  <a:lnTo>
                    <a:pt x="26784" y="311928"/>
                  </a:lnTo>
                  <a:lnTo>
                    <a:pt x="30522" y="360202"/>
                  </a:lnTo>
                </a:path>
              </a:pathLst>
            </a:custGeom>
            <a:ln w="3962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443423" y="3771829"/>
              <a:ext cx="32747" cy="371117"/>
            </a:xfrm>
            <a:custGeom>
              <a:avLst/>
              <a:gdLst/>
              <a:ahLst/>
              <a:cxnLst/>
              <a:rect l="0" t="0" r="0" b="0"/>
              <a:pathLst>
                <a:path w="32747" h="371117">
                  <a:moveTo>
                    <a:pt x="0" y="0"/>
                  </a:moveTo>
                  <a:lnTo>
                    <a:pt x="1213" y="45996"/>
                  </a:lnTo>
                  <a:lnTo>
                    <a:pt x="7502" y="106879"/>
                  </a:lnTo>
                  <a:lnTo>
                    <a:pt x="11116" y="157260"/>
                  </a:lnTo>
                  <a:lnTo>
                    <a:pt x="19355" y="217745"/>
                  </a:lnTo>
                  <a:lnTo>
                    <a:pt x="27136" y="270613"/>
                  </a:lnTo>
                  <a:lnTo>
                    <a:pt x="31638" y="329883"/>
                  </a:lnTo>
                  <a:lnTo>
                    <a:pt x="32746" y="371116"/>
                  </a:lnTo>
                </a:path>
              </a:pathLst>
            </a:custGeom>
            <a:ln w="3962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377932" y="4001048"/>
              <a:ext cx="76407" cy="32747"/>
            </a:xfrm>
            <a:custGeom>
              <a:avLst/>
              <a:gdLst/>
              <a:ahLst/>
              <a:cxnLst/>
              <a:rect l="0" t="0" r="0" b="0"/>
              <a:pathLst>
                <a:path w="76407" h="32747">
                  <a:moveTo>
                    <a:pt x="76406" y="32746"/>
                  </a:moveTo>
                  <a:lnTo>
                    <a:pt x="57765" y="16530"/>
                  </a:lnTo>
                  <a:lnTo>
                    <a:pt x="31669" y="5437"/>
                  </a:lnTo>
                  <a:lnTo>
                    <a:pt x="0" y="0"/>
                  </a:lnTo>
                </a:path>
              </a:pathLst>
            </a:custGeom>
            <a:ln w="3962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552575" y="4001048"/>
              <a:ext cx="21832" cy="120068"/>
            </a:xfrm>
            <a:custGeom>
              <a:avLst/>
              <a:gdLst/>
              <a:ahLst/>
              <a:cxnLst/>
              <a:rect l="0" t="0" r="0" b="0"/>
              <a:pathLst>
                <a:path w="21832" h="120068">
                  <a:moveTo>
                    <a:pt x="0" y="0"/>
                  </a:moveTo>
                  <a:lnTo>
                    <a:pt x="11874" y="56133"/>
                  </a:lnTo>
                  <a:lnTo>
                    <a:pt x="21831" y="120067"/>
                  </a:lnTo>
                </a:path>
              </a:pathLst>
            </a:custGeom>
            <a:ln w="3962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497999" y="3870066"/>
              <a:ext cx="10916" cy="21831"/>
            </a:xfrm>
            <a:custGeom>
              <a:avLst/>
              <a:gdLst/>
              <a:ahLst/>
              <a:cxnLst/>
              <a:rect l="0" t="0" r="0" b="0"/>
              <a:pathLst>
                <a:path w="10916" h="21831">
                  <a:moveTo>
                    <a:pt x="10915" y="21830"/>
                  </a:moveTo>
                  <a:lnTo>
                    <a:pt x="0" y="0"/>
                  </a:lnTo>
                </a:path>
              </a:pathLst>
            </a:custGeom>
            <a:ln w="3962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618066" y="4010572"/>
              <a:ext cx="141258" cy="383425"/>
            </a:xfrm>
            <a:custGeom>
              <a:avLst/>
              <a:gdLst/>
              <a:ahLst/>
              <a:cxnLst/>
              <a:rect l="0" t="0" r="0" b="0"/>
              <a:pathLst>
                <a:path w="141258" h="383425">
                  <a:moveTo>
                    <a:pt x="109152" y="143289"/>
                  </a:moveTo>
                  <a:lnTo>
                    <a:pt x="105918" y="83922"/>
                  </a:lnTo>
                  <a:lnTo>
                    <a:pt x="93960" y="26588"/>
                  </a:lnTo>
                  <a:lnTo>
                    <a:pt x="88109" y="16976"/>
                  </a:lnTo>
                  <a:lnTo>
                    <a:pt x="71905" y="3063"/>
                  </a:lnTo>
                  <a:lnTo>
                    <a:pt x="62491" y="80"/>
                  </a:lnTo>
                  <a:lnTo>
                    <a:pt x="42327" y="0"/>
                  </a:lnTo>
                  <a:lnTo>
                    <a:pt x="34282" y="5315"/>
                  </a:lnTo>
                  <a:lnTo>
                    <a:pt x="22109" y="24157"/>
                  </a:lnTo>
                  <a:lnTo>
                    <a:pt x="19124" y="45468"/>
                  </a:lnTo>
                  <a:lnTo>
                    <a:pt x="27090" y="88795"/>
                  </a:lnTo>
                  <a:lnTo>
                    <a:pt x="32614" y="94832"/>
                  </a:lnTo>
                  <a:lnTo>
                    <a:pt x="39934" y="97643"/>
                  </a:lnTo>
                  <a:lnTo>
                    <a:pt x="48453" y="98305"/>
                  </a:lnTo>
                  <a:lnTo>
                    <a:pt x="64387" y="92572"/>
                  </a:lnTo>
                  <a:lnTo>
                    <a:pt x="72032" y="87648"/>
                  </a:lnTo>
                  <a:lnTo>
                    <a:pt x="83760" y="72473"/>
                  </a:lnTo>
                  <a:lnTo>
                    <a:pt x="88586" y="63333"/>
                  </a:lnTo>
                  <a:lnTo>
                    <a:pt x="93016" y="63304"/>
                  </a:lnTo>
                  <a:lnTo>
                    <a:pt x="97182" y="69348"/>
                  </a:lnTo>
                  <a:lnTo>
                    <a:pt x="112583" y="128414"/>
                  </a:lnTo>
                  <a:lnTo>
                    <a:pt x="127303" y="187650"/>
                  </a:lnTo>
                  <a:lnTo>
                    <a:pt x="137034" y="242542"/>
                  </a:lnTo>
                  <a:lnTo>
                    <a:pt x="140937" y="305780"/>
                  </a:lnTo>
                  <a:lnTo>
                    <a:pt x="141257" y="320746"/>
                  </a:lnTo>
                  <a:lnTo>
                    <a:pt x="137832" y="331936"/>
                  </a:lnTo>
                  <a:lnTo>
                    <a:pt x="131911" y="340609"/>
                  </a:lnTo>
                  <a:lnTo>
                    <a:pt x="114416" y="353480"/>
                  </a:lnTo>
                  <a:lnTo>
                    <a:pt x="77293" y="366331"/>
                  </a:lnTo>
                  <a:lnTo>
                    <a:pt x="27755" y="374522"/>
                  </a:lnTo>
                  <a:lnTo>
                    <a:pt x="0" y="383424"/>
                  </a:lnTo>
                </a:path>
              </a:pathLst>
            </a:custGeom>
            <a:ln w="3962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770879" y="3739084"/>
              <a:ext cx="196475" cy="414778"/>
            </a:xfrm>
            <a:custGeom>
              <a:avLst/>
              <a:gdLst/>
              <a:ahLst/>
              <a:cxnLst/>
              <a:rect l="0" t="0" r="0" b="0"/>
              <a:pathLst>
                <a:path w="196475" h="414778">
                  <a:moveTo>
                    <a:pt x="0" y="0"/>
                  </a:moveTo>
                  <a:lnTo>
                    <a:pt x="3234" y="62602"/>
                  </a:lnTo>
                  <a:lnTo>
                    <a:pt x="8639" y="122445"/>
                  </a:lnTo>
                  <a:lnTo>
                    <a:pt x="13475" y="179795"/>
                  </a:lnTo>
                  <a:lnTo>
                    <a:pt x="25974" y="236839"/>
                  </a:lnTo>
                  <a:lnTo>
                    <a:pt x="32621" y="290645"/>
                  </a:lnTo>
                  <a:lnTo>
                    <a:pt x="41967" y="354545"/>
                  </a:lnTo>
                  <a:lnTo>
                    <a:pt x="42532" y="358856"/>
                  </a:lnTo>
                  <a:lnTo>
                    <a:pt x="46829" y="295736"/>
                  </a:lnTo>
                  <a:lnTo>
                    <a:pt x="58840" y="251251"/>
                  </a:lnTo>
                  <a:lnTo>
                    <a:pt x="64696" y="242695"/>
                  </a:lnTo>
                  <a:lnTo>
                    <a:pt x="80904" y="229952"/>
                  </a:lnTo>
                  <a:lnTo>
                    <a:pt x="100235" y="226715"/>
                  </a:lnTo>
                  <a:lnTo>
                    <a:pt x="110485" y="227549"/>
                  </a:lnTo>
                  <a:lnTo>
                    <a:pt x="119743" y="232957"/>
                  </a:lnTo>
                  <a:lnTo>
                    <a:pt x="144362" y="263745"/>
                  </a:lnTo>
                  <a:lnTo>
                    <a:pt x="171177" y="317611"/>
                  </a:lnTo>
                  <a:lnTo>
                    <a:pt x="191165" y="379522"/>
                  </a:lnTo>
                  <a:lnTo>
                    <a:pt x="196474" y="414777"/>
                  </a:lnTo>
                </a:path>
              </a:pathLst>
            </a:custGeom>
            <a:ln w="3962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Freeform 114"/>
          <p:cNvSpPr/>
          <p:nvPr/>
        </p:nvSpPr>
        <p:spPr>
          <a:xfrm>
            <a:off x="4871666" y="3715003"/>
            <a:ext cx="228327" cy="703074"/>
          </a:xfrm>
          <a:custGeom>
            <a:avLst/>
            <a:gdLst/>
            <a:ahLst/>
            <a:cxnLst/>
            <a:rect l="0" t="0" r="0" b="0"/>
            <a:pathLst>
              <a:path w="228327" h="703074">
                <a:moveTo>
                  <a:pt x="206419" y="243037"/>
                </a:moveTo>
                <a:lnTo>
                  <a:pt x="215089" y="204047"/>
                </a:lnTo>
                <a:lnTo>
                  <a:pt x="216921" y="144734"/>
                </a:lnTo>
                <a:lnTo>
                  <a:pt x="205398" y="80216"/>
                </a:lnTo>
                <a:lnTo>
                  <a:pt x="197446" y="58706"/>
                </a:lnTo>
                <a:lnTo>
                  <a:pt x="178067" y="32911"/>
                </a:lnTo>
                <a:lnTo>
                  <a:pt x="149743" y="11070"/>
                </a:lnTo>
                <a:lnTo>
                  <a:pt x="128898" y="793"/>
                </a:lnTo>
                <a:lnTo>
                  <a:pt x="118227" y="0"/>
                </a:lnTo>
                <a:lnTo>
                  <a:pt x="96635" y="5610"/>
                </a:lnTo>
                <a:lnTo>
                  <a:pt x="63953" y="22452"/>
                </a:lnTo>
                <a:lnTo>
                  <a:pt x="36960" y="54488"/>
                </a:lnTo>
                <a:lnTo>
                  <a:pt x="10504" y="114534"/>
                </a:lnTo>
                <a:lnTo>
                  <a:pt x="717" y="170595"/>
                </a:lnTo>
                <a:lnTo>
                  <a:pt x="0" y="228547"/>
                </a:lnTo>
                <a:lnTo>
                  <a:pt x="8410" y="271062"/>
                </a:lnTo>
                <a:lnTo>
                  <a:pt x="39319" y="330026"/>
                </a:lnTo>
                <a:lnTo>
                  <a:pt x="60627" y="357519"/>
                </a:lnTo>
                <a:lnTo>
                  <a:pt x="81583" y="366939"/>
                </a:lnTo>
                <a:lnTo>
                  <a:pt x="93986" y="369451"/>
                </a:lnTo>
                <a:lnTo>
                  <a:pt x="105906" y="367475"/>
                </a:lnTo>
                <a:lnTo>
                  <a:pt x="138910" y="348466"/>
                </a:lnTo>
                <a:lnTo>
                  <a:pt x="156537" y="334113"/>
                </a:lnTo>
                <a:lnTo>
                  <a:pt x="169239" y="313129"/>
                </a:lnTo>
                <a:lnTo>
                  <a:pt x="187310" y="259992"/>
                </a:lnTo>
                <a:lnTo>
                  <a:pt x="200165" y="218665"/>
                </a:lnTo>
                <a:lnTo>
                  <a:pt x="198366" y="223686"/>
                </a:lnTo>
                <a:lnTo>
                  <a:pt x="203566" y="276582"/>
                </a:lnTo>
                <a:lnTo>
                  <a:pt x="205574" y="342495"/>
                </a:lnTo>
                <a:lnTo>
                  <a:pt x="206043" y="391093"/>
                </a:lnTo>
                <a:lnTo>
                  <a:pt x="209497" y="441090"/>
                </a:lnTo>
                <a:lnTo>
                  <a:pt x="213872" y="491707"/>
                </a:lnTo>
                <a:lnTo>
                  <a:pt x="215817" y="542601"/>
                </a:lnTo>
                <a:lnTo>
                  <a:pt x="219927" y="590373"/>
                </a:lnTo>
                <a:lnTo>
                  <a:pt x="225837" y="651831"/>
                </a:lnTo>
                <a:lnTo>
                  <a:pt x="228326" y="703073"/>
                </a:lnTo>
              </a:path>
            </a:pathLst>
          </a:custGeom>
          <a:ln w="39623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6687984" y="3727069"/>
            <a:ext cx="466524" cy="678942"/>
          </a:xfrm>
          <a:custGeom>
            <a:avLst/>
            <a:gdLst/>
            <a:ahLst/>
            <a:cxnLst/>
            <a:rect l="0" t="0" r="0" b="0"/>
            <a:pathLst>
              <a:path w="466524" h="678942">
                <a:moveTo>
                  <a:pt x="0" y="0"/>
                </a:moveTo>
                <a:lnTo>
                  <a:pt x="50351" y="11195"/>
                </a:lnTo>
                <a:lnTo>
                  <a:pt x="119436" y="21071"/>
                </a:lnTo>
                <a:lnTo>
                  <a:pt x="193618" y="26863"/>
                </a:lnTo>
                <a:lnTo>
                  <a:pt x="273000" y="28007"/>
                </a:lnTo>
                <a:lnTo>
                  <a:pt x="356375" y="28233"/>
                </a:lnTo>
                <a:lnTo>
                  <a:pt x="441175" y="17086"/>
                </a:lnTo>
                <a:lnTo>
                  <a:pt x="459137" y="16106"/>
                </a:lnTo>
                <a:lnTo>
                  <a:pt x="466397" y="18595"/>
                </a:lnTo>
                <a:lnTo>
                  <a:pt x="466523" y="23398"/>
                </a:lnTo>
                <a:lnTo>
                  <a:pt x="403345" y="105921"/>
                </a:lnTo>
                <a:lnTo>
                  <a:pt x="334446" y="189033"/>
                </a:lnTo>
                <a:lnTo>
                  <a:pt x="286091" y="256552"/>
                </a:lnTo>
                <a:lnTo>
                  <a:pt x="234593" y="339437"/>
                </a:lnTo>
                <a:lnTo>
                  <a:pt x="183981" y="422161"/>
                </a:lnTo>
                <a:lnTo>
                  <a:pt x="140840" y="503157"/>
                </a:lnTo>
                <a:lnTo>
                  <a:pt x="103607" y="583449"/>
                </a:lnTo>
                <a:lnTo>
                  <a:pt x="64944" y="655016"/>
                </a:lnTo>
                <a:lnTo>
                  <a:pt x="56578" y="678941"/>
                </a:lnTo>
              </a:path>
            </a:pathLst>
          </a:custGeom>
          <a:ln w="51054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2182352" y="4533138"/>
            <a:ext cx="1736249" cy="730123"/>
            <a:chOff x="2182352" y="4533138"/>
            <a:chExt cx="1736249" cy="730123"/>
          </a:xfrm>
        </p:grpSpPr>
        <p:sp>
          <p:nvSpPr>
            <p:cNvPr id="117" name="Freeform 116"/>
            <p:cNvSpPr/>
            <p:nvPr/>
          </p:nvSpPr>
          <p:spPr>
            <a:xfrm>
              <a:off x="2182352" y="4533138"/>
              <a:ext cx="241705" cy="374449"/>
            </a:xfrm>
            <a:custGeom>
              <a:avLst/>
              <a:gdLst/>
              <a:ahLst/>
              <a:cxnLst/>
              <a:rect l="0" t="0" r="0" b="0"/>
              <a:pathLst>
                <a:path w="241705" h="374449">
                  <a:moveTo>
                    <a:pt x="149135" y="44333"/>
                  </a:moveTo>
                  <a:lnTo>
                    <a:pt x="143935" y="28731"/>
                  </a:lnTo>
                  <a:lnTo>
                    <a:pt x="132673" y="15265"/>
                  </a:lnTo>
                  <a:lnTo>
                    <a:pt x="125097" y="8626"/>
                  </a:lnTo>
                  <a:lnTo>
                    <a:pt x="102167" y="1249"/>
                  </a:lnTo>
                  <a:lnTo>
                    <a:pt x="64463" y="0"/>
                  </a:lnTo>
                  <a:lnTo>
                    <a:pt x="22466" y="9330"/>
                  </a:lnTo>
                  <a:lnTo>
                    <a:pt x="14616" y="14466"/>
                  </a:lnTo>
                  <a:lnTo>
                    <a:pt x="2990" y="28882"/>
                  </a:lnTo>
                  <a:lnTo>
                    <a:pt x="0" y="46174"/>
                  </a:lnTo>
                  <a:lnTo>
                    <a:pt x="727" y="55357"/>
                  </a:lnTo>
                  <a:lnTo>
                    <a:pt x="7340" y="71367"/>
                  </a:lnTo>
                  <a:lnTo>
                    <a:pt x="29325" y="99384"/>
                  </a:lnTo>
                  <a:lnTo>
                    <a:pt x="53403" y="119305"/>
                  </a:lnTo>
                  <a:lnTo>
                    <a:pt x="108199" y="141424"/>
                  </a:lnTo>
                  <a:lnTo>
                    <a:pt x="165435" y="165249"/>
                  </a:lnTo>
                  <a:lnTo>
                    <a:pt x="204364" y="183766"/>
                  </a:lnTo>
                  <a:lnTo>
                    <a:pt x="218312" y="196653"/>
                  </a:lnTo>
                  <a:lnTo>
                    <a:pt x="228140" y="213267"/>
                  </a:lnTo>
                  <a:lnTo>
                    <a:pt x="239004" y="270838"/>
                  </a:lnTo>
                  <a:lnTo>
                    <a:pt x="241704" y="283509"/>
                  </a:lnTo>
                  <a:lnTo>
                    <a:pt x="238899" y="309200"/>
                  </a:lnTo>
                  <a:lnTo>
                    <a:pt x="230395" y="332955"/>
                  </a:lnTo>
                  <a:lnTo>
                    <a:pt x="219359" y="350770"/>
                  </a:lnTo>
                  <a:lnTo>
                    <a:pt x="204294" y="363041"/>
                  </a:lnTo>
                  <a:lnTo>
                    <a:pt x="185624" y="371035"/>
                  </a:lnTo>
                  <a:lnTo>
                    <a:pt x="150634" y="374448"/>
                  </a:lnTo>
                  <a:lnTo>
                    <a:pt x="113778" y="367960"/>
                  </a:lnTo>
                  <a:lnTo>
                    <a:pt x="54768" y="343343"/>
                  </a:lnTo>
                  <a:lnTo>
                    <a:pt x="41369" y="338243"/>
                  </a:lnTo>
                </a:path>
              </a:pathLst>
            </a:custGeom>
            <a:ln w="3543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471173" y="4783208"/>
              <a:ext cx="146957" cy="154161"/>
            </a:xfrm>
            <a:custGeom>
              <a:avLst/>
              <a:gdLst/>
              <a:ahLst/>
              <a:cxnLst/>
              <a:rect l="0" t="0" r="0" b="0"/>
              <a:pathLst>
                <a:path w="146957" h="154161">
                  <a:moveTo>
                    <a:pt x="56254" y="0"/>
                  </a:moveTo>
                  <a:lnTo>
                    <a:pt x="40651" y="5201"/>
                  </a:lnTo>
                  <a:lnTo>
                    <a:pt x="27186" y="16462"/>
                  </a:lnTo>
                  <a:lnTo>
                    <a:pt x="10268" y="41163"/>
                  </a:lnTo>
                  <a:lnTo>
                    <a:pt x="3159" y="60749"/>
                  </a:lnTo>
                  <a:lnTo>
                    <a:pt x="0" y="83967"/>
                  </a:lnTo>
                  <a:lnTo>
                    <a:pt x="4401" y="102994"/>
                  </a:lnTo>
                  <a:lnTo>
                    <a:pt x="14703" y="118708"/>
                  </a:lnTo>
                  <a:lnTo>
                    <a:pt x="38863" y="138706"/>
                  </a:lnTo>
                  <a:lnTo>
                    <a:pt x="57233" y="148006"/>
                  </a:lnTo>
                  <a:lnTo>
                    <a:pt x="96337" y="154160"/>
                  </a:lnTo>
                  <a:lnTo>
                    <a:pt x="117974" y="149794"/>
                  </a:lnTo>
                  <a:lnTo>
                    <a:pt x="126792" y="145581"/>
                  </a:lnTo>
                  <a:lnTo>
                    <a:pt x="139492" y="132193"/>
                  </a:lnTo>
                  <a:lnTo>
                    <a:pt x="144403" y="124051"/>
                  </a:lnTo>
                  <a:lnTo>
                    <a:pt x="146956" y="103393"/>
                  </a:lnTo>
                  <a:lnTo>
                    <a:pt x="146113" y="91788"/>
                  </a:lnTo>
                  <a:lnTo>
                    <a:pt x="136468" y="73088"/>
                  </a:lnTo>
                  <a:lnTo>
                    <a:pt x="129324" y="65054"/>
                  </a:lnTo>
                  <a:lnTo>
                    <a:pt x="98466" y="48545"/>
                  </a:lnTo>
                  <a:lnTo>
                    <a:pt x="85900" y="46250"/>
                  </a:lnTo>
                  <a:lnTo>
                    <a:pt x="75848" y="48985"/>
                  </a:lnTo>
                </a:path>
              </a:pathLst>
            </a:custGeom>
            <a:ln w="3543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685625" y="4783208"/>
              <a:ext cx="119148" cy="186541"/>
            </a:xfrm>
            <a:custGeom>
              <a:avLst/>
              <a:gdLst/>
              <a:ahLst/>
              <a:cxnLst/>
              <a:rect l="0" t="0" r="0" b="0"/>
              <a:pathLst>
                <a:path w="119148" h="186541">
                  <a:moveTo>
                    <a:pt x="27945" y="19594"/>
                  </a:moveTo>
                  <a:lnTo>
                    <a:pt x="17543" y="29996"/>
                  </a:lnTo>
                  <a:lnTo>
                    <a:pt x="5874" y="57268"/>
                  </a:lnTo>
                  <a:lnTo>
                    <a:pt x="0" y="105492"/>
                  </a:lnTo>
                  <a:lnTo>
                    <a:pt x="1160" y="141806"/>
                  </a:lnTo>
                  <a:lnTo>
                    <a:pt x="9146" y="159543"/>
                  </a:lnTo>
                  <a:lnTo>
                    <a:pt x="25883" y="181769"/>
                  </a:lnTo>
                  <a:lnTo>
                    <a:pt x="34190" y="185404"/>
                  </a:lnTo>
                  <a:lnTo>
                    <a:pt x="55032" y="186540"/>
                  </a:lnTo>
                  <a:lnTo>
                    <a:pt x="64508" y="183141"/>
                  </a:lnTo>
                  <a:lnTo>
                    <a:pt x="80843" y="170658"/>
                  </a:lnTo>
                  <a:lnTo>
                    <a:pt x="102280" y="145269"/>
                  </a:lnTo>
                  <a:lnTo>
                    <a:pt x="117219" y="111864"/>
                  </a:lnTo>
                  <a:lnTo>
                    <a:pt x="119147" y="87091"/>
                  </a:lnTo>
                  <a:lnTo>
                    <a:pt x="111515" y="35708"/>
                  </a:lnTo>
                  <a:lnTo>
                    <a:pt x="106321" y="0"/>
                  </a:lnTo>
                </a:path>
              </a:pathLst>
            </a:custGeom>
            <a:ln w="3543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870322" y="4616659"/>
              <a:ext cx="39189" cy="323302"/>
            </a:xfrm>
            <a:custGeom>
              <a:avLst/>
              <a:gdLst/>
              <a:ahLst/>
              <a:cxnLst/>
              <a:rect l="0" t="0" r="0" b="0"/>
              <a:pathLst>
                <a:path w="39189" h="323302">
                  <a:moveTo>
                    <a:pt x="0" y="0"/>
                  </a:moveTo>
                  <a:lnTo>
                    <a:pt x="1088" y="46929"/>
                  </a:lnTo>
                  <a:lnTo>
                    <a:pt x="6733" y="98087"/>
                  </a:lnTo>
                  <a:lnTo>
                    <a:pt x="12094" y="155485"/>
                  </a:lnTo>
                  <a:lnTo>
                    <a:pt x="20275" y="204273"/>
                  </a:lnTo>
                  <a:lnTo>
                    <a:pt x="29593" y="255377"/>
                  </a:lnTo>
                  <a:lnTo>
                    <a:pt x="36345" y="291201"/>
                  </a:lnTo>
                  <a:lnTo>
                    <a:pt x="39188" y="323301"/>
                  </a:lnTo>
                </a:path>
              </a:pathLst>
            </a:custGeom>
            <a:ln w="3543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801743" y="4734223"/>
              <a:ext cx="166550" cy="39189"/>
            </a:xfrm>
            <a:custGeom>
              <a:avLst/>
              <a:gdLst/>
              <a:ahLst/>
              <a:cxnLst/>
              <a:rect l="0" t="0" r="0" b="0"/>
              <a:pathLst>
                <a:path w="166550" h="39189">
                  <a:moveTo>
                    <a:pt x="166549" y="39188"/>
                  </a:moveTo>
                  <a:lnTo>
                    <a:pt x="116166" y="28530"/>
                  </a:lnTo>
                  <a:lnTo>
                    <a:pt x="65037" y="16158"/>
                  </a:lnTo>
                  <a:lnTo>
                    <a:pt x="11575" y="2881"/>
                  </a:lnTo>
                  <a:lnTo>
                    <a:pt x="0" y="0"/>
                  </a:lnTo>
                </a:path>
              </a:pathLst>
            </a:custGeom>
            <a:ln w="3543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968292" y="4587268"/>
              <a:ext cx="166550" cy="328364"/>
            </a:xfrm>
            <a:custGeom>
              <a:avLst/>
              <a:gdLst/>
              <a:ahLst/>
              <a:cxnLst/>
              <a:rect l="0" t="0" r="0" b="0"/>
              <a:pathLst>
                <a:path w="166550" h="328364">
                  <a:moveTo>
                    <a:pt x="0" y="0"/>
                  </a:moveTo>
                  <a:lnTo>
                    <a:pt x="7754" y="34874"/>
                  </a:lnTo>
                  <a:lnTo>
                    <a:pt x="14997" y="73106"/>
                  </a:lnTo>
                  <a:lnTo>
                    <a:pt x="28029" y="121808"/>
                  </a:lnTo>
                  <a:lnTo>
                    <a:pt x="38784" y="174701"/>
                  </a:lnTo>
                  <a:lnTo>
                    <a:pt x="45962" y="224843"/>
                  </a:lnTo>
                  <a:lnTo>
                    <a:pt x="53589" y="280146"/>
                  </a:lnTo>
                  <a:lnTo>
                    <a:pt x="63400" y="328363"/>
                  </a:lnTo>
                  <a:lnTo>
                    <a:pt x="62949" y="327764"/>
                  </a:lnTo>
                  <a:lnTo>
                    <a:pt x="60016" y="306118"/>
                  </a:lnTo>
                  <a:lnTo>
                    <a:pt x="60033" y="247218"/>
                  </a:lnTo>
                  <a:lnTo>
                    <a:pt x="67740" y="210892"/>
                  </a:lnTo>
                  <a:lnTo>
                    <a:pt x="77640" y="193151"/>
                  </a:lnTo>
                  <a:lnTo>
                    <a:pt x="84417" y="188638"/>
                  </a:lnTo>
                  <a:lnTo>
                    <a:pt x="100654" y="186526"/>
                  </a:lnTo>
                  <a:lnTo>
                    <a:pt x="107379" y="189664"/>
                  </a:lnTo>
                  <a:lnTo>
                    <a:pt x="140018" y="229564"/>
                  </a:lnTo>
                  <a:lnTo>
                    <a:pt x="161872" y="287952"/>
                  </a:lnTo>
                  <a:lnTo>
                    <a:pt x="166549" y="303707"/>
                  </a:lnTo>
                </a:path>
              </a:pathLst>
            </a:custGeom>
            <a:ln w="3543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276151" y="4587268"/>
              <a:ext cx="35036" cy="333098"/>
            </a:xfrm>
            <a:custGeom>
              <a:avLst/>
              <a:gdLst/>
              <a:ahLst/>
              <a:cxnLst/>
              <a:rect l="0" t="0" r="0" b="0"/>
              <a:pathLst>
                <a:path w="35036" h="333098">
                  <a:moveTo>
                    <a:pt x="5645" y="0"/>
                  </a:moveTo>
                  <a:lnTo>
                    <a:pt x="0" y="30197"/>
                  </a:lnTo>
                  <a:lnTo>
                    <a:pt x="4207" y="77447"/>
                  </a:lnTo>
                  <a:lnTo>
                    <a:pt x="8121" y="132892"/>
                  </a:lnTo>
                  <a:lnTo>
                    <a:pt x="13276" y="175538"/>
                  </a:lnTo>
                  <a:lnTo>
                    <a:pt x="19196" y="219892"/>
                  </a:lnTo>
                  <a:lnTo>
                    <a:pt x="28649" y="277300"/>
                  </a:lnTo>
                  <a:lnTo>
                    <a:pt x="35035" y="333097"/>
                  </a:lnTo>
                </a:path>
              </a:pathLst>
            </a:custGeom>
            <a:ln w="3543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389562" y="4587268"/>
              <a:ext cx="39189" cy="284114"/>
            </a:xfrm>
            <a:custGeom>
              <a:avLst/>
              <a:gdLst/>
              <a:ahLst/>
              <a:cxnLst/>
              <a:rect l="0" t="0" r="0" b="0"/>
              <a:pathLst>
                <a:path w="39189" h="284114">
                  <a:moveTo>
                    <a:pt x="0" y="0"/>
                  </a:moveTo>
                  <a:lnTo>
                    <a:pt x="0" y="45531"/>
                  </a:lnTo>
                  <a:lnTo>
                    <a:pt x="5201" y="95353"/>
                  </a:lnTo>
                  <a:lnTo>
                    <a:pt x="13636" y="142189"/>
                  </a:lnTo>
                  <a:lnTo>
                    <a:pt x="23030" y="192230"/>
                  </a:lnTo>
                  <a:lnTo>
                    <a:pt x="34867" y="247901"/>
                  </a:lnTo>
                  <a:lnTo>
                    <a:pt x="39188" y="284113"/>
                  </a:lnTo>
                </a:path>
              </a:pathLst>
            </a:custGeom>
            <a:ln w="3543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330781" y="4802802"/>
              <a:ext cx="97970" cy="39189"/>
            </a:xfrm>
            <a:custGeom>
              <a:avLst/>
              <a:gdLst/>
              <a:ahLst/>
              <a:cxnLst/>
              <a:rect l="0" t="0" r="0" b="0"/>
              <a:pathLst>
                <a:path w="97970" h="39189">
                  <a:moveTo>
                    <a:pt x="97969" y="39188"/>
                  </a:moveTo>
                  <a:lnTo>
                    <a:pt x="92768" y="23585"/>
                  </a:lnTo>
                  <a:lnTo>
                    <a:pt x="81506" y="13022"/>
                  </a:lnTo>
                  <a:lnTo>
                    <a:pt x="64527" y="5787"/>
                  </a:lnTo>
                  <a:lnTo>
                    <a:pt x="23954" y="1143"/>
                  </a:lnTo>
                  <a:lnTo>
                    <a:pt x="0" y="0"/>
                  </a:lnTo>
                </a:path>
              </a:pathLst>
            </a:custGeom>
            <a:ln w="3543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497329" y="4822396"/>
              <a:ext cx="19595" cy="117565"/>
            </a:xfrm>
            <a:custGeom>
              <a:avLst/>
              <a:gdLst/>
              <a:ahLst/>
              <a:cxnLst/>
              <a:rect l="0" t="0" r="0" b="0"/>
              <a:pathLst>
                <a:path w="19595" h="117565">
                  <a:moveTo>
                    <a:pt x="0" y="0"/>
                  </a:moveTo>
                  <a:lnTo>
                    <a:pt x="10657" y="45531"/>
                  </a:lnTo>
                  <a:lnTo>
                    <a:pt x="16946" y="84247"/>
                  </a:lnTo>
                  <a:lnTo>
                    <a:pt x="19594" y="117564"/>
                  </a:lnTo>
                </a:path>
              </a:pathLst>
            </a:custGeom>
            <a:ln w="3543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477735" y="4695035"/>
              <a:ext cx="9798" cy="9798"/>
            </a:xfrm>
            <a:custGeom>
              <a:avLst/>
              <a:gdLst/>
              <a:ahLst/>
              <a:cxnLst/>
              <a:rect l="0" t="0" r="0" b="0"/>
              <a:pathLst>
                <a:path w="9798" h="9798">
                  <a:moveTo>
                    <a:pt x="0" y="0"/>
                  </a:moveTo>
                  <a:lnTo>
                    <a:pt x="9797" y="9797"/>
                  </a:lnTo>
                </a:path>
              </a:pathLst>
            </a:custGeom>
            <a:ln w="3543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546314" y="4792471"/>
              <a:ext cx="165256" cy="470790"/>
            </a:xfrm>
            <a:custGeom>
              <a:avLst/>
              <a:gdLst/>
              <a:ahLst/>
              <a:cxnLst/>
              <a:rect l="0" t="0" r="0" b="0"/>
              <a:pathLst>
                <a:path w="165256" h="470790">
                  <a:moveTo>
                    <a:pt x="117564" y="127894"/>
                  </a:moveTo>
                  <a:lnTo>
                    <a:pt x="127965" y="112292"/>
                  </a:lnTo>
                  <a:lnTo>
                    <a:pt x="130170" y="93021"/>
                  </a:lnTo>
                  <a:lnTo>
                    <a:pt x="122715" y="50371"/>
                  </a:lnTo>
                  <a:lnTo>
                    <a:pt x="108688" y="25581"/>
                  </a:lnTo>
                  <a:lnTo>
                    <a:pt x="85543" y="4447"/>
                  </a:lnTo>
                  <a:lnTo>
                    <a:pt x="76622" y="966"/>
                  </a:lnTo>
                  <a:lnTo>
                    <a:pt x="58002" y="0"/>
                  </a:lnTo>
                  <a:lnTo>
                    <a:pt x="50643" y="4532"/>
                  </a:lnTo>
                  <a:lnTo>
                    <a:pt x="39562" y="21179"/>
                  </a:lnTo>
                  <a:lnTo>
                    <a:pt x="36814" y="40189"/>
                  </a:lnTo>
                  <a:lnTo>
                    <a:pt x="43920" y="79002"/>
                  </a:lnTo>
                  <a:lnTo>
                    <a:pt x="48874" y="86591"/>
                  </a:lnTo>
                  <a:lnTo>
                    <a:pt x="63087" y="97926"/>
                  </a:lnTo>
                  <a:lnTo>
                    <a:pt x="70360" y="99207"/>
                  </a:lnTo>
                  <a:lnTo>
                    <a:pt x="77386" y="97884"/>
                  </a:lnTo>
                  <a:lnTo>
                    <a:pt x="97676" y="85620"/>
                  </a:lnTo>
                  <a:lnTo>
                    <a:pt x="104305" y="80118"/>
                  </a:lnTo>
                  <a:lnTo>
                    <a:pt x="109813" y="80804"/>
                  </a:lnTo>
                  <a:lnTo>
                    <a:pt x="114574" y="85615"/>
                  </a:lnTo>
                  <a:lnTo>
                    <a:pt x="133498" y="135511"/>
                  </a:lnTo>
                  <a:lnTo>
                    <a:pt x="146877" y="182255"/>
                  </a:lnTo>
                  <a:lnTo>
                    <a:pt x="160002" y="232853"/>
                  </a:lnTo>
                  <a:lnTo>
                    <a:pt x="165255" y="288849"/>
                  </a:lnTo>
                  <a:lnTo>
                    <a:pt x="163988" y="327499"/>
                  </a:lnTo>
                  <a:lnTo>
                    <a:pt x="155976" y="345783"/>
                  </a:lnTo>
                  <a:lnTo>
                    <a:pt x="134025" y="368316"/>
                  </a:lnTo>
                  <a:lnTo>
                    <a:pt x="78101" y="408633"/>
                  </a:lnTo>
                  <a:lnTo>
                    <a:pt x="24503" y="449138"/>
                  </a:lnTo>
                  <a:lnTo>
                    <a:pt x="0" y="470789"/>
                  </a:lnTo>
                </a:path>
              </a:pathLst>
            </a:custGeom>
            <a:ln w="3543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703066" y="4616659"/>
              <a:ext cx="215535" cy="489851"/>
            </a:xfrm>
            <a:custGeom>
              <a:avLst/>
              <a:gdLst/>
              <a:ahLst/>
              <a:cxnLst/>
              <a:rect l="0" t="0" r="0" b="0"/>
              <a:pathLst>
                <a:path w="215535" h="489851">
                  <a:moveTo>
                    <a:pt x="0" y="0"/>
                  </a:moveTo>
                  <a:lnTo>
                    <a:pt x="2903" y="50383"/>
                  </a:lnTo>
                  <a:lnTo>
                    <a:pt x="13636" y="106713"/>
                  </a:lnTo>
                  <a:lnTo>
                    <a:pt x="26238" y="158963"/>
                  </a:lnTo>
                  <a:lnTo>
                    <a:pt x="35956" y="212440"/>
                  </a:lnTo>
                  <a:lnTo>
                    <a:pt x="46089" y="264875"/>
                  </a:lnTo>
                  <a:lnTo>
                    <a:pt x="53614" y="311639"/>
                  </a:lnTo>
                  <a:lnTo>
                    <a:pt x="65583" y="366877"/>
                  </a:lnTo>
                  <a:lnTo>
                    <a:pt x="78429" y="417945"/>
                  </a:lnTo>
                  <a:lnTo>
                    <a:pt x="82754" y="432855"/>
                  </a:lnTo>
                  <a:lnTo>
                    <a:pt x="81047" y="428596"/>
                  </a:lnTo>
                  <a:lnTo>
                    <a:pt x="70974" y="371853"/>
                  </a:lnTo>
                  <a:lnTo>
                    <a:pt x="69052" y="319950"/>
                  </a:lnTo>
                  <a:lnTo>
                    <a:pt x="74595" y="299677"/>
                  </a:lnTo>
                  <a:lnTo>
                    <a:pt x="79120" y="291224"/>
                  </a:lnTo>
                  <a:lnTo>
                    <a:pt x="85404" y="286676"/>
                  </a:lnTo>
                  <a:lnTo>
                    <a:pt x="92858" y="284733"/>
                  </a:lnTo>
                  <a:lnTo>
                    <a:pt x="101094" y="284527"/>
                  </a:lnTo>
                  <a:lnTo>
                    <a:pt x="116049" y="290102"/>
                  </a:lnTo>
                  <a:lnTo>
                    <a:pt x="123086" y="294637"/>
                  </a:lnTo>
                  <a:lnTo>
                    <a:pt x="163194" y="347053"/>
                  </a:lnTo>
                  <a:lnTo>
                    <a:pt x="177650" y="373518"/>
                  </a:lnTo>
                  <a:lnTo>
                    <a:pt x="193375" y="426272"/>
                  </a:lnTo>
                  <a:lnTo>
                    <a:pt x="210512" y="471042"/>
                  </a:lnTo>
                  <a:lnTo>
                    <a:pt x="215534" y="489850"/>
                  </a:lnTo>
                </a:path>
              </a:pathLst>
            </a:custGeom>
            <a:ln w="3543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4833268" y="4549266"/>
            <a:ext cx="305122" cy="697866"/>
          </a:xfrm>
          <a:custGeom>
            <a:avLst/>
            <a:gdLst/>
            <a:ahLst/>
            <a:cxnLst/>
            <a:rect l="0" t="0" r="0" b="0"/>
            <a:pathLst>
              <a:path w="305122" h="697866">
                <a:moveTo>
                  <a:pt x="222655" y="0"/>
                </a:moveTo>
                <a:lnTo>
                  <a:pt x="172368" y="63788"/>
                </a:lnTo>
                <a:lnTo>
                  <a:pt x="131560" y="125712"/>
                </a:lnTo>
                <a:lnTo>
                  <a:pt x="98535" y="187291"/>
                </a:lnTo>
                <a:lnTo>
                  <a:pt x="65453" y="252569"/>
                </a:lnTo>
                <a:lnTo>
                  <a:pt x="47223" y="308642"/>
                </a:lnTo>
                <a:lnTo>
                  <a:pt x="33089" y="368922"/>
                </a:lnTo>
                <a:lnTo>
                  <a:pt x="15959" y="441152"/>
                </a:lnTo>
                <a:lnTo>
                  <a:pt x="2974" y="512210"/>
                </a:lnTo>
                <a:lnTo>
                  <a:pt x="0" y="585644"/>
                </a:lnTo>
                <a:lnTo>
                  <a:pt x="6073" y="636540"/>
                </a:lnTo>
                <a:lnTo>
                  <a:pt x="16542" y="662574"/>
                </a:lnTo>
                <a:lnTo>
                  <a:pt x="23194" y="673377"/>
                </a:lnTo>
                <a:lnTo>
                  <a:pt x="45294" y="689058"/>
                </a:lnTo>
                <a:lnTo>
                  <a:pt x="72124" y="697865"/>
                </a:lnTo>
                <a:lnTo>
                  <a:pt x="110486" y="695072"/>
                </a:lnTo>
                <a:lnTo>
                  <a:pt x="135571" y="689047"/>
                </a:lnTo>
                <a:lnTo>
                  <a:pt x="156832" y="674419"/>
                </a:lnTo>
                <a:lnTo>
                  <a:pt x="219737" y="607395"/>
                </a:lnTo>
                <a:lnTo>
                  <a:pt x="268364" y="539731"/>
                </a:lnTo>
                <a:lnTo>
                  <a:pt x="294655" y="478620"/>
                </a:lnTo>
                <a:lnTo>
                  <a:pt x="305121" y="429858"/>
                </a:lnTo>
                <a:lnTo>
                  <a:pt x="298750" y="365345"/>
                </a:lnTo>
                <a:lnTo>
                  <a:pt x="286723" y="325663"/>
                </a:lnTo>
                <a:lnTo>
                  <a:pt x="273653" y="305155"/>
                </a:lnTo>
                <a:lnTo>
                  <a:pt x="264927" y="299963"/>
                </a:lnTo>
                <a:lnTo>
                  <a:pt x="244200" y="297870"/>
                </a:lnTo>
                <a:lnTo>
                  <a:pt x="209274" y="304445"/>
                </a:lnTo>
                <a:lnTo>
                  <a:pt x="179314" y="321714"/>
                </a:lnTo>
                <a:lnTo>
                  <a:pt x="152971" y="344297"/>
                </a:lnTo>
                <a:lnTo>
                  <a:pt x="102744" y="414450"/>
                </a:lnTo>
                <a:lnTo>
                  <a:pt x="51505" y="485742"/>
                </a:lnTo>
                <a:lnTo>
                  <a:pt x="11678" y="546059"/>
                </a:lnTo>
              </a:path>
            </a:pathLst>
          </a:custGeom>
          <a:ln w="44957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6633668" y="4558093"/>
            <a:ext cx="575155" cy="680213"/>
          </a:xfrm>
          <a:custGeom>
            <a:avLst/>
            <a:gdLst/>
            <a:ahLst/>
            <a:cxnLst/>
            <a:rect l="0" t="0" r="0" b="0"/>
            <a:pathLst>
              <a:path w="575155" h="680213">
                <a:moveTo>
                  <a:pt x="400787" y="0"/>
                </a:moveTo>
                <a:lnTo>
                  <a:pt x="380257" y="23603"/>
                </a:lnTo>
                <a:lnTo>
                  <a:pt x="361603" y="56644"/>
                </a:lnTo>
                <a:lnTo>
                  <a:pt x="279823" y="124193"/>
                </a:lnTo>
                <a:lnTo>
                  <a:pt x="257960" y="141189"/>
                </a:lnTo>
                <a:lnTo>
                  <a:pt x="232889" y="153862"/>
                </a:lnTo>
                <a:lnTo>
                  <a:pt x="225897" y="153249"/>
                </a:lnTo>
                <a:lnTo>
                  <a:pt x="222770" y="148234"/>
                </a:lnTo>
                <a:lnTo>
                  <a:pt x="222222" y="140284"/>
                </a:lnTo>
                <a:lnTo>
                  <a:pt x="236122" y="107084"/>
                </a:lnTo>
                <a:lnTo>
                  <a:pt x="259692" y="68071"/>
                </a:lnTo>
                <a:lnTo>
                  <a:pt x="300799" y="34672"/>
                </a:lnTo>
                <a:lnTo>
                  <a:pt x="351880" y="12662"/>
                </a:lnTo>
                <a:lnTo>
                  <a:pt x="413255" y="11088"/>
                </a:lnTo>
                <a:lnTo>
                  <a:pt x="445230" y="20796"/>
                </a:lnTo>
                <a:lnTo>
                  <a:pt x="469678" y="36883"/>
                </a:lnTo>
                <a:lnTo>
                  <a:pt x="499173" y="71840"/>
                </a:lnTo>
                <a:lnTo>
                  <a:pt x="512591" y="97959"/>
                </a:lnTo>
                <a:lnTo>
                  <a:pt x="521442" y="153236"/>
                </a:lnTo>
                <a:lnTo>
                  <a:pt x="515322" y="183786"/>
                </a:lnTo>
                <a:lnTo>
                  <a:pt x="477805" y="247771"/>
                </a:lnTo>
                <a:lnTo>
                  <a:pt x="460099" y="269309"/>
                </a:lnTo>
                <a:lnTo>
                  <a:pt x="433803" y="280929"/>
                </a:lnTo>
                <a:lnTo>
                  <a:pt x="418190" y="284028"/>
                </a:lnTo>
                <a:lnTo>
                  <a:pt x="415460" y="287629"/>
                </a:lnTo>
                <a:lnTo>
                  <a:pt x="421318" y="291566"/>
                </a:lnTo>
                <a:lnTo>
                  <a:pt x="443695" y="301570"/>
                </a:lnTo>
                <a:lnTo>
                  <a:pt x="499843" y="349123"/>
                </a:lnTo>
                <a:lnTo>
                  <a:pt x="551901" y="430118"/>
                </a:lnTo>
                <a:lnTo>
                  <a:pt x="567761" y="467568"/>
                </a:lnTo>
                <a:lnTo>
                  <a:pt x="575154" y="530282"/>
                </a:lnTo>
                <a:lnTo>
                  <a:pt x="566766" y="588448"/>
                </a:lnTo>
                <a:lnTo>
                  <a:pt x="553383" y="625977"/>
                </a:lnTo>
                <a:lnTo>
                  <a:pt x="533103" y="650846"/>
                </a:lnTo>
                <a:lnTo>
                  <a:pt x="507197" y="667018"/>
                </a:lnTo>
                <a:lnTo>
                  <a:pt x="475208" y="679324"/>
                </a:lnTo>
                <a:lnTo>
                  <a:pt x="415330" y="680212"/>
                </a:lnTo>
                <a:lnTo>
                  <a:pt x="348963" y="663413"/>
                </a:lnTo>
                <a:lnTo>
                  <a:pt x="276747" y="639721"/>
                </a:lnTo>
                <a:lnTo>
                  <a:pt x="199920" y="611153"/>
                </a:lnTo>
                <a:lnTo>
                  <a:pt x="124801" y="590268"/>
                </a:lnTo>
                <a:lnTo>
                  <a:pt x="42169" y="582389"/>
                </a:lnTo>
                <a:lnTo>
                  <a:pt x="0" y="580450"/>
                </a:lnTo>
              </a:path>
            </a:pathLst>
          </a:custGeom>
          <a:ln w="49911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2010917" y="863346"/>
            <a:ext cx="0" cy="411657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2032000" y="4979923"/>
            <a:ext cx="377977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1010735" y="3042735"/>
            <a:ext cx="316438" cy="1252459"/>
            <a:chOff x="1010735" y="3042735"/>
            <a:chExt cx="316438" cy="1252459"/>
          </a:xfrm>
        </p:grpSpPr>
        <p:sp>
          <p:nvSpPr>
            <p:cNvPr id="4" name="Freeform 3"/>
            <p:cNvSpPr/>
            <p:nvPr/>
          </p:nvSpPr>
          <p:spPr>
            <a:xfrm>
              <a:off x="1037116" y="4032414"/>
              <a:ext cx="260892" cy="262780"/>
            </a:xfrm>
            <a:custGeom>
              <a:avLst/>
              <a:gdLst/>
              <a:ahLst/>
              <a:cxnLst/>
              <a:rect l="0" t="0" r="0" b="0"/>
              <a:pathLst>
                <a:path w="260892" h="262780">
                  <a:moveTo>
                    <a:pt x="247360" y="252684"/>
                  </a:moveTo>
                  <a:lnTo>
                    <a:pt x="188743" y="252684"/>
                  </a:lnTo>
                  <a:lnTo>
                    <a:pt x="129027" y="261017"/>
                  </a:lnTo>
                  <a:lnTo>
                    <a:pt x="74897" y="262779"/>
                  </a:lnTo>
                  <a:lnTo>
                    <a:pt x="16592" y="257942"/>
                  </a:lnTo>
                  <a:lnTo>
                    <a:pt x="5777" y="259699"/>
                  </a:lnTo>
                  <a:lnTo>
                    <a:pt x="907" y="258530"/>
                  </a:lnTo>
                  <a:lnTo>
                    <a:pt x="0" y="255412"/>
                  </a:lnTo>
                  <a:lnTo>
                    <a:pt x="1735" y="250993"/>
                  </a:lnTo>
                  <a:lnTo>
                    <a:pt x="13021" y="242964"/>
                  </a:lnTo>
                  <a:lnTo>
                    <a:pt x="66112" y="216309"/>
                  </a:lnTo>
                  <a:lnTo>
                    <a:pt x="120720" y="182326"/>
                  </a:lnTo>
                  <a:lnTo>
                    <a:pt x="178574" y="149430"/>
                  </a:lnTo>
                  <a:lnTo>
                    <a:pt x="231674" y="108665"/>
                  </a:lnTo>
                  <a:lnTo>
                    <a:pt x="248302" y="82110"/>
                  </a:lnTo>
                  <a:lnTo>
                    <a:pt x="260637" y="52015"/>
                  </a:lnTo>
                  <a:lnTo>
                    <a:pt x="260891" y="42865"/>
                  </a:lnTo>
                  <a:lnTo>
                    <a:pt x="254934" y="26461"/>
                  </a:lnTo>
                  <a:lnTo>
                    <a:pt x="238248" y="14490"/>
                  </a:lnTo>
                  <a:lnTo>
                    <a:pt x="215234" y="6440"/>
                  </a:lnTo>
                  <a:lnTo>
                    <a:pt x="159213" y="1272"/>
                  </a:lnTo>
                  <a:lnTo>
                    <a:pt x="109328" y="377"/>
                  </a:lnTo>
                  <a:lnTo>
                    <a:pt x="66862" y="112"/>
                  </a:lnTo>
                  <a:lnTo>
                    <a:pt x="3679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10777" y="3832373"/>
              <a:ext cx="100415" cy="115814"/>
            </a:xfrm>
            <a:custGeom>
              <a:avLst/>
              <a:gdLst/>
              <a:ahLst/>
              <a:cxnLst/>
              <a:rect l="0" t="0" r="0" b="0"/>
              <a:pathLst>
                <a:path w="100415" h="115814">
                  <a:moveTo>
                    <a:pt x="0" y="115813"/>
                  </a:moveTo>
                  <a:lnTo>
                    <a:pt x="62092" y="110224"/>
                  </a:lnTo>
                  <a:lnTo>
                    <a:pt x="80629" y="98121"/>
                  </a:lnTo>
                  <a:lnTo>
                    <a:pt x="88848" y="89980"/>
                  </a:lnTo>
                  <a:lnTo>
                    <a:pt x="97979" y="68457"/>
                  </a:lnTo>
                  <a:lnTo>
                    <a:pt x="100414" y="56167"/>
                  </a:lnTo>
                  <a:lnTo>
                    <a:pt x="98528" y="46803"/>
                  </a:lnTo>
                  <a:lnTo>
                    <a:pt x="93761" y="39391"/>
                  </a:lnTo>
                  <a:lnTo>
                    <a:pt x="79106" y="28035"/>
                  </a:lnTo>
                  <a:lnTo>
                    <a:pt x="60895" y="19089"/>
                  </a:lnTo>
                  <a:lnTo>
                    <a:pt x="11254" y="85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0055" y="3565440"/>
              <a:ext cx="117118" cy="224820"/>
            </a:xfrm>
            <a:custGeom>
              <a:avLst/>
              <a:gdLst/>
              <a:ahLst/>
              <a:cxnLst/>
              <a:rect l="0" t="0" r="0" b="0"/>
              <a:pathLst>
                <a:path w="117118" h="224820">
                  <a:moveTo>
                    <a:pt x="32307" y="224819"/>
                  </a:moveTo>
                  <a:lnTo>
                    <a:pt x="76270" y="201099"/>
                  </a:lnTo>
                  <a:lnTo>
                    <a:pt x="112144" y="195564"/>
                  </a:lnTo>
                  <a:lnTo>
                    <a:pt x="117117" y="195957"/>
                  </a:lnTo>
                  <a:lnTo>
                    <a:pt x="116923" y="197389"/>
                  </a:lnTo>
                  <a:lnTo>
                    <a:pt x="113284" y="199513"/>
                  </a:lnTo>
                  <a:lnTo>
                    <a:pt x="85806" y="202503"/>
                  </a:lnTo>
                  <a:lnTo>
                    <a:pt x="32420" y="192143"/>
                  </a:lnTo>
                  <a:lnTo>
                    <a:pt x="21854" y="188997"/>
                  </a:lnTo>
                  <a:lnTo>
                    <a:pt x="13640" y="183390"/>
                  </a:lnTo>
                  <a:lnTo>
                    <a:pt x="1394" y="167801"/>
                  </a:lnTo>
                  <a:lnTo>
                    <a:pt x="0" y="158731"/>
                  </a:lnTo>
                  <a:lnTo>
                    <a:pt x="4690" y="139295"/>
                  </a:lnTo>
                  <a:lnTo>
                    <a:pt x="17693" y="125197"/>
                  </a:lnTo>
                  <a:lnTo>
                    <a:pt x="54637" y="106614"/>
                  </a:lnTo>
                  <a:lnTo>
                    <a:pt x="58892" y="106241"/>
                  </a:lnTo>
                  <a:lnTo>
                    <a:pt x="59389" y="108333"/>
                  </a:lnTo>
                  <a:lnTo>
                    <a:pt x="57381" y="112066"/>
                  </a:lnTo>
                  <a:lnTo>
                    <a:pt x="51363" y="113386"/>
                  </a:lnTo>
                  <a:lnTo>
                    <a:pt x="32198" y="111732"/>
                  </a:lnTo>
                  <a:lnTo>
                    <a:pt x="14321" y="103978"/>
                  </a:lnTo>
                  <a:lnTo>
                    <a:pt x="6278" y="98635"/>
                  </a:lnTo>
                  <a:lnTo>
                    <a:pt x="2087" y="90393"/>
                  </a:lnTo>
                  <a:lnTo>
                    <a:pt x="548" y="68758"/>
                  </a:lnTo>
                  <a:lnTo>
                    <a:pt x="11849" y="35859"/>
                  </a:lnTo>
                  <a:lnTo>
                    <a:pt x="26724" y="20734"/>
                  </a:lnTo>
                  <a:lnTo>
                    <a:pt x="64870" y="1492"/>
                  </a:lnTo>
                  <a:lnTo>
                    <a:pt x="82264" y="0"/>
                  </a:lnTo>
                  <a:lnTo>
                    <a:pt x="106007" y="37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10735" y="3341168"/>
              <a:ext cx="245825" cy="112180"/>
            </a:xfrm>
            <a:custGeom>
              <a:avLst/>
              <a:gdLst/>
              <a:ahLst/>
              <a:cxnLst/>
              <a:rect l="0" t="0" r="0" b="0"/>
              <a:pathLst>
                <a:path w="245825" h="112180">
                  <a:moveTo>
                    <a:pt x="0" y="112179"/>
                  </a:moveTo>
                  <a:lnTo>
                    <a:pt x="37478" y="103846"/>
                  </a:lnTo>
                  <a:lnTo>
                    <a:pt x="88902" y="96495"/>
                  </a:lnTo>
                  <a:lnTo>
                    <a:pt x="149748" y="100163"/>
                  </a:lnTo>
                  <a:lnTo>
                    <a:pt x="204015" y="101357"/>
                  </a:lnTo>
                  <a:lnTo>
                    <a:pt x="244370" y="107658"/>
                  </a:lnTo>
                  <a:lnTo>
                    <a:pt x="243632" y="106825"/>
                  </a:lnTo>
                  <a:lnTo>
                    <a:pt x="189989" y="90651"/>
                  </a:lnTo>
                  <a:lnTo>
                    <a:pt x="179302" y="87299"/>
                  </a:lnTo>
                  <a:lnTo>
                    <a:pt x="171008" y="81554"/>
                  </a:lnTo>
                  <a:lnTo>
                    <a:pt x="158672" y="65813"/>
                  </a:lnTo>
                  <a:lnTo>
                    <a:pt x="155529" y="43999"/>
                  </a:lnTo>
                  <a:lnTo>
                    <a:pt x="156328" y="31630"/>
                  </a:lnTo>
                  <a:lnTo>
                    <a:pt x="160371" y="22215"/>
                  </a:lnTo>
                  <a:lnTo>
                    <a:pt x="174221" y="8634"/>
                  </a:lnTo>
                  <a:lnTo>
                    <a:pt x="195195" y="1818"/>
                  </a:lnTo>
                  <a:lnTo>
                    <a:pt x="207339" y="0"/>
                  </a:lnTo>
                  <a:lnTo>
                    <a:pt x="216605" y="2298"/>
                  </a:lnTo>
                  <a:lnTo>
                    <a:pt x="223952" y="7340"/>
                  </a:lnTo>
                  <a:lnTo>
                    <a:pt x="235235" y="22300"/>
                  </a:lnTo>
                  <a:lnTo>
                    <a:pt x="244149" y="40647"/>
                  </a:lnTo>
                  <a:lnTo>
                    <a:pt x="245824" y="48113"/>
                  </a:lnTo>
                  <a:lnTo>
                    <a:pt x="242156" y="70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30592" y="3204087"/>
              <a:ext cx="132828" cy="112390"/>
            </a:xfrm>
            <a:custGeom>
              <a:avLst/>
              <a:gdLst/>
              <a:ahLst/>
              <a:cxnLst/>
              <a:rect l="0" t="0" r="0" b="0"/>
              <a:pathLst>
                <a:path w="132828" h="112390">
                  <a:moveTo>
                    <a:pt x="59128" y="112389"/>
                  </a:moveTo>
                  <a:lnTo>
                    <a:pt x="53539" y="95622"/>
                  </a:lnTo>
                  <a:lnTo>
                    <a:pt x="53914" y="78031"/>
                  </a:lnTo>
                  <a:lnTo>
                    <a:pt x="58098" y="32553"/>
                  </a:lnTo>
                  <a:lnTo>
                    <a:pt x="52431" y="12176"/>
                  </a:lnTo>
                  <a:lnTo>
                    <a:pt x="47644" y="3467"/>
                  </a:lnTo>
                  <a:lnTo>
                    <a:pt x="42113" y="0"/>
                  </a:lnTo>
                  <a:lnTo>
                    <a:pt x="36086" y="29"/>
                  </a:lnTo>
                  <a:lnTo>
                    <a:pt x="23151" y="6299"/>
                  </a:lnTo>
                  <a:lnTo>
                    <a:pt x="9603" y="16885"/>
                  </a:lnTo>
                  <a:lnTo>
                    <a:pt x="2022" y="35628"/>
                  </a:lnTo>
                  <a:lnTo>
                    <a:pt x="0" y="47178"/>
                  </a:lnTo>
                  <a:lnTo>
                    <a:pt x="2162" y="57217"/>
                  </a:lnTo>
                  <a:lnTo>
                    <a:pt x="13922" y="74610"/>
                  </a:lnTo>
                  <a:lnTo>
                    <a:pt x="23142" y="79014"/>
                  </a:lnTo>
                  <a:lnTo>
                    <a:pt x="45864" y="80789"/>
                  </a:lnTo>
                  <a:lnTo>
                    <a:pt x="79374" y="75210"/>
                  </a:lnTo>
                  <a:lnTo>
                    <a:pt x="97762" y="63110"/>
                  </a:lnTo>
                  <a:lnTo>
                    <a:pt x="132827" y="17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16020" y="3042735"/>
              <a:ext cx="112218" cy="126343"/>
            </a:xfrm>
            <a:custGeom>
              <a:avLst/>
              <a:gdLst/>
              <a:ahLst/>
              <a:cxnLst/>
              <a:rect l="0" t="0" r="0" b="0"/>
              <a:pathLst>
                <a:path w="112218" h="126343">
                  <a:moveTo>
                    <a:pt x="73700" y="126342"/>
                  </a:moveTo>
                  <a:lnTo>
                    <a:pt x="108597" y="97034"/>
                  </a:lnTo>
                  <a:lnTo>
                    <a:pt x="112173" y="95105"/>
                  </a:lnTo>
                  <a:lnTo>
                    <a:pt x="112217" y="96159"/>
                  </a:lnTo>
                  <a:lnTo>
                    <a:pt x="109906" y="99201"/>
                  </a:lnTo>
                  <a:lnTo>
                    <a:pt x="94861" y="102581"/>
                  </a:lnTo>
                  <a:lnTo>
                    <a:pt x="73746" y="102914"/>
                  </a:lnTo>
                  <a:lnTo>
                    <a:pt x="52663" y="99162"/>
                  </a:lnTo>
                  <a:lnTo>
                    <a:pt x="26652" y="84884"/>
                  </a:lnTo>
                  <a:lnTo>
                    <a:pt x="14575" y="69312"/>
                  </a:lnTo>
                  <a:lnTo>
                    <a:pt x="6478" y="495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947595" y="1547689"/>
            <a:ext cx="526395" cy="1226840"/>
            <a:chOff x="947595" y="1547689"/>
            <a:chExt cx="526395" cy="1226840"/>
          </a:xfrm>
        </p:grpSpPr>
        <p:sp>
          <p:nvSpPr>
            <p:cNvPr id="11" name="Freeform 10"/>
            <p:cNvSpPr/>
            <p:nvPr/>
          </p:nvSpPr>
          <p:spPr>
            <a:xfrm>
              <a:off x="1204476" y="2640009"/>
              <a:ext cx="128573" cy="134520"/>
            </a:xfrm>
            <a:custGeom>
              <a:avLst/>
              <a:gdLst/>
              <a:ahLst/>
              <a:cxnLst/>
              <a:rect l="0" t="0" r="0" b="0"/>
              <a:pathLst>
                <a:path w="128573" h="134520">
                  <a:moveTo>
                    <a:pt x="48415" y="34229"/>
                  </a:moveTo>
                  <a:lnTo>
                    <a:pt x="10041" y="63537"/>
                  </a:lnTo>
                  <a:lnTo>
                    <a:pt x="2114" y="83130"/>
                  </a:lnTo>
                  <a:lnTo>
                    <a:pt x="0" y="94906"/>
                  </a:lnTo>
                  <a:lnTo>
                    <a:pt x="3890" y="114229"/>
                  </a:lnTo>
                  <a:lnTo>
                    <a:pt x="8203" y="122657"/>
                  </a:lnTo>
                  <a:lnTo>
                    <a:pt x="15758" y="128276"/>
                  </a:lnTo>
                  <a:lnTo>
                    <a:pt x="36630" y="134519"/>
                  </a:lnTo>
                  <a:lnTo>
                    <a:pt x="69100" y="132445"/>
                  </a:lnTo>
                  <a:lnTo>
                    <a:pt x="87244" y="124284"/>
                  </a:lnTo>
                  <a:lnTo>
                    <a:pt x="117956" y="99981"/>
                  </a:lnTo>
                  <a:lnTo>
                    <a:pt x="126115" y="80219"/>
                  </a:lnTo>
                  <a:lnTo>
                    <a:pt x="128572" y="57009"/>
                  </a:lnTo>
                  <a:lnTo>
                    <a:pt x="125764" y="34995"/>
                  </a:lnTo>
                  <a:lnTo>
                    <a:pt x="121038" y="26551"/>
                  </a:lnTo>
                  <a:lnTo>
                    <a:pt x="106428" y="14049"/>
                  </a:lnTo>
                  <a:lnTo>
                    <a:pt x="78472" y="434"/>
                  </a:lnTo>
                  <a:lnTo>
                    <a:pt x="68453" y="0"/>
                  </a:lnTo>
                  <a:lnTo>
                    <a:pt x="6301" y="2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47595" y="2453139"/>
              <a:ext cx="347411" cy="153142"/>
            </a:xfrm>
            <a:custGeom>
              <a:avLst/>
              <a:gdLst/>
              <a:ahLst/>
              <a:cxnLst/>
              <a:rect l="0" t="0" r="0" b="0"/>
              <a:pathLst>
                <a:path w="347411" h="153142">
                  <a:moveTo>
                    <a:pt x="347410" y="147399"/>
                  </a:moveTo>
                  <a:lnTo>
                    <a:pt x="330642" y="136221"/>
                  </a:lnTo>
                  <a:lnTo>
                    <a:pt x="309932" y="133852"/>
                  </a:lnTo>
                  <a:lnTo>
                    <a:pt x="252919" y="141864"/>
                  </a:lnTo>
                  <a:lnTo>
                    <a:pt x="192568" y="147476"/>
                  </a:lnTo>
                  <a:lnTo>
                    <a:pt x="143863" y="153141"/>
                  </a:lnTo>
                  <a:lnTo>
                    <a:pt x="84891" y="145761"/>
                  </a:lnTo>
                  <a:lnTo>
                    <a:pt x="45409" y="133266"/>
                  </a:lnTo>
                  <a:lnTo>
                    <a:pt x="23674" y="120061"/>
                  </a:lnTo>
                  <a:lnTo>
                    <a:pt x="6215" y="102494"/>
                  </a:lnTo>
                  <a:lnTo>
                    <a:pt x="1794" y="92896"/>
                  </a:lnTo>
                  <a:lnTo>
                    <a:pt x="0" y="72873"/>
                  </a:lnTo>
                  <a:lnTo>
                    <a:pt x="11157" y="41869"/>
                  </a:lnTo>
                  <a:lnTo>
                    <a:pt x="420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116020" y="2516310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0"/>
                  </a:moveTo>
                  <a:lnTo>
                    <a:pt x="12724" y="37479"/>
                  </a:lnTo>
                  <a:lnTo>
                    <a:pt x="2388" y="9863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00248" y="2232041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94757"/>
                  </a:moveTo>
                  <a:lnTo>
                    <a:pt x="9576" y="70710"/>
                  </a:lnTo>
                  <a:lnTo>
                    <a:pt x="49878" y="15874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179191" y="2189927"/>
              <a:ext cx="294799" cy="115815"/>
            </a:xfrm>
            <a:custGeom>
              <a:avLst/>
              <a:gdLst/>
              <a:ahLst/>
              <a:cxnLst/>
              <a:rect l="0" t="0" r="0" b="0"/>
              <a:pathLst>
                <a:path w="294799" h="115815">
                  <a:moveTo>
                    <a:pt x="0" y="0"/>
                  </a:moveTo>
                  <a:lnTo>
                    <a:pt x="53028" y="14654"/>
                  </a:lnTo>
                  <a:lnTo>
                    <a:pt x="113669" y="43120"/>
                  </a:lnTo>
                  <a:lnTo>
                    <a:pt x="175409" y="76172"/>
                  </a:lnTo>
                  <a:lnTo>
                    <a:pt x="231156" y="97667"/>
                  </a:lnTo>
                  <a:lnTo>
                    <a:pt x="277969" y="112615"/>
                  </a:lnTo>
                  <a:lnTo>
                    <a:pt x="294798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98689" y="2063585"/>
              <a:ext cx="148959" cy="105286"/>
            </a:xfrm>
            <a:custGeom>
              <a:avLst/>
              <a:gdLst/>
              <a:ahLst/>
              <a:cxnLst/>
              <a:rect l="0" t="0" r="0" b="0"/>
              <a:pathLst>
                <a:path w="148959" h="105286">
                  <a:moveTo>
                    <a:pt x="75259" y="105285"/>
                  </a:moveTo>
                  <a:lnTo>
                    <a:pt x="66925" y="67807"/>
                  </a:lnTo>
                  <a:lnTo>
                    <a:pt x="63366" y="45344"/>
                  </a:lnTo>
                  <a:lnTo>
                    <a:pt x="53985" y="27562"/>
                  </a:lnTo>
                  <a:lnTo>
                    <a:pt x="45869" y="21884"/>
                  </a:lnTo>
                  <a:lnTo>
                    <a:pt x="24372" y="15576"/>
                  </a:lnTo>
                  <a:lnTo>
                    <a:pt x="15598" y="17403"/>
                  </a:lnTo>
                  <a:lnTo>
                    <a:pt x="8579" y="22130"/>
                  </a:lnTo>
                  <a:lnTo>
                    <a:pt x="2729" y="28791"/>
                  </a:lnTo>
                  <a:lnTo>
                    <a:pt x="0" y="37912"/>
                  </a:lnTo>
                  <a:lnTo>
                    <a:pt x="86" y="60523"/>
                  </a:lnTo>
                  <a:lnTo>
                    <a:pt x="7144" y="79932"/>
                  </a:lnTo>
                  <a:lnTo>
                    <a:pt x="12301" y="88383"/>
                  </a:lnTo>
                  <a:lnTo>
                    <a:pt x="20419" y="94017"/>
                  </a:lnTo>
                  <a:lnTo>
                    <a:pt x="41917" y="100277"/>
                  </a:lnTo>
                  <a:lnTo>
                    <a:pt x="80327" y="98212"/>
                  </a:lnTo>
                  <a:lnTo>
                    <a:pt x="101298" y="90053"/>
                  </a:lnTo>
                  <a:lnTo>
                    <a:pt x="110166" y="84602"/>
                  </a:lnTo>
                  <a:lnTo>
                    <a:pt x="123138" y="69186"/>
                  </a:lnTo>
                  <a:lnTo>
                    <a:pt x="143652" y="22802"/>
                  </a:lnTo>
                  <a:lnTo>
                    <a:pt x="1489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186556" y="1863544"/>
              <a:ext cx="161092" cy="171383"/>
            </a:xfrm>
            <a:custGeom>
              <a:avLst/>
              <a:gdLst/>
              <a:ahLst/>
              <a:cxnLst/>
              <a:rect l="0" t="0" r="0" b="0"/>
              <a:pathLst>
                <a:path w="161092" h="171383">
                  <a:moveTo>
                    <a:pt x="87392" y="52642"/>
                  </a:moveTo>
                  <a:lnTo>
                    <a:pt x="70624" y="47053"/>
                  </a:lnTo>
                  <a:lnTo>
                    <a:pt x="53033" y="50548"/>
                  </a:lnTo>
                  <a:lnTo>
                    <a:pt x="26519" y="65670"/>
                  </a:lnTo>
                  <a:lnTo>
                    <a:pt x="12374" y="79489"/>
                  </a:lnTo>
                  <a:lnTo>
                    <a:pt x="2188" y="97329"/>
                  </a:lnTo>
                  <a:lnTo>
                    <a:pt x="0" y="116957"/>
                  </a:lnTo>
                  <a:lnTo>
                    <a:pt x="4097" y="136209"/>
                  </a:lnTo>
                  <a:lnTo>
                    <a:pt x="13717" y="152564"/>
                  </a:lnTo>
                  <a:lnTo>
                    <a:pt x="32031" y="164512"/>
                  </a:lnTo>
                  <a:lnTo>
                    <a:pt x="54598" y="171382"/>
                  </a:lnTo>
                  <a:lnTo>
                    <a:pt x="87034" y="168673"/>
                  </a:lnTo>
                  <a:lnTo>
                    <a:pt x="117701" y="159291"/>
                  </a:lnTo>
                  <a:lnTo>
                    <a:pt x="134398" y="148395"/>
                  </a:lnTo>
                  <a:lnTo>
                    <a:pt x="138616" y="139874"/>
                  </a:lnTo>
                  <a:lnTo>
                    <a:pt x="140184" y="117928"/>
                  </a:lnTo>
                  <a:lnTo>
                    <a:pt x="133862" y="98816"/>
                  </a:lnTo>
                  <a:lnTo>
                    <a:pt x="128900" y="90443"/>
                  </a:lnTo>
                  <a:lnTo>
                    <a:pt x="120913" y="84862"/>
                  </a:lnTo>
                  <a:lnTo>
                    <a:pt x="99561" y="78660"/>
                  </a:lnTo>
                  <a:lnTo>
                    <a:pt x="94334" y="74667"/>
                  </a:lnTo>
                  <a:lnTo>
                    <a:pt x="93190" y="69665"/>
                  </a:lnTo>
                  <a:lnTo>
                    <a:pt x="94767" y="63991"/>
                  </a:lnTo>
                  <a:lnTo>
                    <a:pt x="105877" y="51447"/>
                  </a:lnTo>
                  <a:lnTo>
                    <a:pt x="152431" y="13543"/>
                  </a:lnTo>
                  <a:lnTo>
                    <a:pt x="1610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197116" y="1716145"/>
              <a:ext cx="102632" cy="136871"/>
            </a:xfrm>
            <a:custGeom>
              <a:avLst/>
              <a:gdLst/>
              <a:ahLst/>
              <a:cxnLst/>
              <a:rect l="0" t="0" r="0" b="0"/>
              <a:pathLst>
                <a:path w="102632" h="136871">
                  <a:moveTo>
                    <a:pt x="55775" y="136870"/>
                  </a:moveTo>
                  <a:lnTo>
                    <a:pt x="99737" y="113151"/>
                  </a:lnTo>
                  <a:lnTo>
                    <a:pt x="102631" y="112868"/>
                  </a:lnTo>
                  <a:lnTo>
                    <a:pt x="101050" y="115020"/>
                  </a:lnTo>
                  <a:lnTo>
                    <a:pt x="96487" y="118794"/>
                  </a:lnTo>
                  <a:lnTo>
                    <a:pt x="89935" y="120140"/>
                  </a:lnTo>
                  <a:lnTo>
                    <a:pt x="54204" y="113895"/>
                  </a:lnTo>
                  <a:lnTo>
                    <a:pt x="35189" y="106772"/>
                  </a:lnTo>
                  <a:lnTo>
                    <a:pt x="18940" y="95807"/>
                  </a:lnTo>
                  <a:lnTo>
                    <a:pt x="7038" y="80015"/>
                  </a:lnTo>
                  <a:lnTo>
                    <a:pt x="2227" y="70891"/>
                  </a:lnTo>
                  <a:lnTo>
                    <a:pt x="0" y="51394"/>
                  </a:lnTo>
                  <a:lnTo>
                    <a:pt x="31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244693" y="1547689"/>
              <a:ext cx="136000" cy="136871"/>
            </a:xfrm>
            <a:custGeom>
              <a:avLst/>
              <a:gdLst/>
              <a:ahLst/>
              <a:cxnLst/>
              <a:rect l="0" t="0" r="0" b="0"/>
              <a:pathLst>
                <a:path w="136000" h="136871">
                  <a:moveTo>
                    <a:pt x="29255" y="0"/>
                  </a:moveTo>
                  <a:lnTo>
                    <a:pt x="13614" y="17980"/>
                  </a:lnTo>
                  <a:lnTo>
                    <a:pt x="5536" y="34897"/>
                  </a:lnTo>
                  <a:lnTo>
                    <a:pt x="0" y="69741"/>
                  </a:lnTo>
                  <a:lnTo>
                    <a:pt x="3949" y="104112"/>
                  </a:lnTo>
                  <a:lnTo>
                    <a:pt x="8875" y="112692"/>
                  </a:lnTo>
                  <a:lnTo>
                    <a:pt x="23707" y="125344"/>
                  </a:lnTo>
                  <a:lnTo>
                    <a:pt x="30235" y="125677"/>
                  </a:lnTo>
                  <a:lnTo>
                    <a:pt x="35758" y="122389"/>
                  </a:lnTo>
                  <a:lnTo>
                    <a:pt x="45013" y="109377"/>
                  </a:lnTo>
                  <a:lnTo>
                    <a:pt x="68872" y="53247"/>
                  </a:lnTo>
                  <a:lnTo>
                    <a:pt x="80398" y="36923"/>
                  </a:lnTo>
                  <a:lnTo>
                    <a:pt x="99558" y="28109"/>
                  </a:lnTo>
                  <a:lnTo>
                    <a:pt x="111219" y="25758"/>
                  </a:lnTo>
                  <a:lnTo>
                    <a:pt x="120162" y="27700"/>
                  </a:lnTo>
                  <a:lnTo>
                    <a:pt x="127294" y="32505"/>
                  </a:lnTo>
                  <a:lnTo>
                    <a:pt x="133219" y="39217"/>
                  </a:lnTo>
                  <a:lnTo>
                    <a:pt x="135999" y="48372"/>
                  </a:lnTo>
                  <a:lnTo>
                    <a:pt x="134322" y="82442"/>
                  </a:lnTo>
                  <a:lnTo>
                    <a:pt x="124011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284891" y="5906487"/>
            <a:ext cx="905452" cy="529445"/>
            <a:chOff x="3284891" y="5906487"/>
            <a:chExt cx="905452" cy="529445"/>
          </a:xfrm>
        </p:grpSpPr>
        <p:sp>
          <p:nvSpPr>
            <p:cNvPr id="21" name="Freeform 20"/>
            <p:cNvSpPr/>
            <p:nvPr/>
          </p:nvSpPr>
          <p:spPr>
            <a:xfrm>
              <a:off x="3284891" y="5926722"/>
              <a:ext cx="207849" cy="401467"/>
            </a:xfrm>
            <a:custGeom>
              <a:avLst/>
              <a:gdLst/>
              <a:ahLst/>
              <a:cxnLst/>
              <a:rect l="0" t="0" r="0" b="0"/>
              <a:pathLst>
                <a:path w="207849" h="401467">
                  <a:moveTo>
                    <a:pt x="189513" y="32407"/>
                  </a:moveTo>
                  <a:lnTo>
                    <a:pt x="160204" y="3099"/>
                  </a:lnTo>
                  <a:lnTo>
                    <a:pt x="150086" y="0"/>
                  </a:lnTo>
                  <a:lnTo>
                    <a:pt x="109071" y="1228"/>
                  </a:lnTo>
                  <a:lnTo>
                    <a:pt x="80841" y="6072"/>
                  </a:lnTo>
                  <a:lnTo>
                    <a:pt x="58936" y="18363"/>
                  </a:lnTo>
                  <a:lnTo>
                    <a:pt x="41402" y="36694"/>
                  </a:lnTo>
                  <a:lnTo>
                    <a:pt x="9467" y="94525"/>
                  </a:lnTo>
                  <a:lnTo>
                    <a:pt x="2805" y="132441"/>
                  </a:lnTo>
                  <a:lnTo>
                    <a:pt x="7486" y="153296"/>
                  </a:lnTo>
                  <a:lnTo>
                    <a:pt x="12009" y="162133"/>
                  </a:lnTo>
                  <a:lnTo>
                    <a:pt x="29514" y="175071"/>
                  </a:lnTo>
                  <a:lnTo>
                    <a:pt x="40733" y="180159"/>
                  </a:lnTo>
                  <a:lnTo>
                    <a:pt x="62557" y="182693"/>
                  </a:lnTo>
                  <a:lnTo>
                    <a:pt x="97694" y="183781"/>
                  </a:lnTo>
                  <a:lnTo>
                    <a:pt x="122968" y="189762"/>
                  </a:lnTo>
                  <a:lnTo>
                    <a:pt x="155758" y="206283"/>
                  </a:lnTo>
                  <a:lnTo>
                    <a:pt x="172951" y="219260"/>
                  </a:lnTo>
                  <a:lnTo>
                    <a:pt x="190195" y="245309"/>
                  </a:lnTo>
                  <a:lnTo>
                    <a:pt x="205332" y="286721"/>
                  </a:lnTo>
                  <a:lnTo>
                    <a:pt x="207848" y="324049"/>
                  </a:lnTo>
                  <a:lnTo>
                    <a:pt x="204290" y="346859"/>
                  </a:lnTo>
                  <a:lnTo>
                    <a:pt x="195691" y="365576"/>
                  </a:lnTo>
                  <a:lnTo>
                    <a:pt x="171106" y="396656"/>
                  </a:lnTo>
                  <a:lnTo>
                    <a:pt x="163203" y="400412"/>
                  </a:lnTo>
                  <a:lnTo>
                    <a:pt x="145065" y="401466"/>
                  </a:lnTo>
                  <a:lnTo>
                    <a:pt x="115122" y="395482"/>
                  </a:lnTo>
                  <a:lnTo>
                    <a:pt x="74733" y="374573"/>
                  </a:lnTo>
                  <a:lnTo>
                    <a:pt x="16109" y="338554"/>
                  </a:lnTo>
                  <a:lnTo>
                    <a:pt x="0" y="3272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18937" y="6186843"/>
              <a:ext cx="144981" cy="196503"/>
            </a:xfrm>
            <a:custGeom>
              <a:avLst/>
              <a:gdLst/>
              <a:ahLst/>
              <a:cxnLst/>
              <a:rect l="0" t="0" r="0" b="0"/>
              <a:pathLst>
                <a:path w="144981" h="196503">
                  <a:moveTo>
                    <a:pt x="102866" y="24970"/>
                  </a:moveTo>
                  <a:lnTo>
                    <a:pt x="84885" y="9329"/>
                  </a:lnTo>
                  <a:lnTo>
                    <a:pt x="67968" y="1251"/>
                  </a:lnTo>
                  <a:lnTo>
                    <a:pt x="48751" y="0"/>
                  </a:lnTo>
                  <a:lnTo>
                    <a:pt x="38714" y="1304"/>
                  </a:lnTo>
                  <a:lnTo>
                    <a:pt x="30852" y="5684"/>
                  </a:lnTo>
                  <a:lnTo>
                    <a:pt x="18997" y="19908"/>
                  </a:lnTo>
                  <a:lnTo>
                    <a:pt x="5746" y="47646"/>
                  </a:lnTo>
                  <a:lnTo>
                    <a:pt x="0" y="83682"/>
                  </a:lnTo>
                  <a:lnTo>
                    <a:pt x="6464" y="129374"/>
                  </a:lnTo>
                  <a:lnTo>
                    <a:pt x="16851" y="160410"/>
                  </a:lnTo>
                  <a:lnTo>
                    <a:pt x="27982" y="177193"/>
                  </a:lnTo>
                  <a:lnTo>
                    <a:pt x="43848" y="189331"/>
                  </a:lnTo>
                  <a:lnTo>
                    <a:pt x="52992" y="194205"/>
                  </a:lnTo>
                  <a:lnTo>
                    <a:pt x="72511" y="196502"/>
                  </a:lnTo>
                  <a:lnTo>
                    <a:pt x="92884" y="192454"/>
                  </a:lnTo>
                  <a:lnTo>
                    <a:pt x="113637" y="182856"/>
                  </a:lnTo>
                  <a:lnTo>
                    <a:pt x="128320" y="170791"/>
                  </a:lnTo>
                  <a:lnTo>
                    <a:pt x="144980" y="151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42860" y="5927544"/>
              <a:ext cx="147400" cy="442198"/>
            </a:xfrm>
            <a:custGeom>
              <a:avLst/>
              <a:gdLst/>
              <a:ahLst/>
              <a:cxnLst/>
              <a:rect l="0" t="0" r="0" b="0"/>
              <a:pathLst>
                <a:path w="147400" h="442198">
                  <a:moveTo>
                    <a:pt x="0" y="0"/>
                  </a:moveTo>
                  <a:lnTo>
                    <a:pt x="16788" y="62280"/>
                  </a:lnTo>
                  <a:lnTo>
                    <a:pt x="20214" y="116330"/>
                  </a:lnTo>
                  <a:lnTo>
                    <a:pt x="26479" y="177656"/>
                  </a:lnTo>
                  <a:lnTo>
                    <a:pt x="30072" y="228763"/>
                  </a:lnTo>
                  <a:lnTo>
                    <a:pt x="31137" y="280951"/>
                  </a:lnTo>
                  <a:lnTo>
                    <a:pt x="31497" y="343752"/>
                  </a:lnTo>
                  <a:lnTo>
                    <a:pt x="32729" y="392881"/>
                  </a:lnTo>
                  <a:lnTo>
                    <a:pt x="37644" y="428235"/>
                  </a:lnTo>
                  <a:lnTo>
                    <a:pt x="36794" y="427040"/>
                  </a:lnTo>
                  <a:lnTo>
                    <a:pt x="33900" y="413233"/>
                  </a:lnTo>
                  <a:lnTo>
                    <a:pt x="33441" y="380322"/>
                  </a:lnTo>
                  <a:lnTo>
                    <a:pt x="46330" y="320964"/>
                  </a:lnTo>
                  <a:lnTo>
                    <a:pt x="61950" y="291372"/>
                  </a:lnTo>
                  <a:lnTo>
                    <a:pt x="69376" y="287835"/>
                  </a:lnTo>
                  <a:lnTo>
                    <a:pt x="77836" y="287816"/>
                  </a:lnTo>
                  <a:lnTo>
                    <a:pt x="86986" y="290143"/>
                  </a:lnTo>
                  <a:lnTo>
                    <a:pt x="94255" y="295204"/>
                  </a:lnTo>
                  <a:lnTo>
                    <a:pt x="105452" y="310186"/>
                  </a:lnTo>
                  <a:lnTo>
                    <a:pt x="125901" y="361728"/>
                  </a:lnTo>
                  <a:lnTo>
                    <a:pt x="136596" y="423974"/>
                  </a:lnTo>
                  <a:lnTo>
                    <a:pt x="147399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18971" y="6211813"/>
              <a:ext cx="122620" cy="183432"/>
            </a:xfrm>
            <a:custGeom>
              <a:avLst/>
              <a:gdLst/>
              <a:ahLst/>
              <a:cxnLst/>
              <a:rect l="0" t="0" r="0" b="0"/>
              <a:pathLst>
                <a:path w="122620" h="183432">
                  <a:moveTo>
                    <a:pt x="66044" y="0"/>
                  </a:moveTo>
                  <a:lnTo>
                    <a:pt x="41997" y="17981"/>
                  </a:lnTo>
                  <a:lnTo>
                    <a:pt x="21744" y="44322"/>
                  </a:lnTo>
                  <a:lnTo>
                    <a:pt x="0" y="95048"/>
                  </a:lnTo>
                  <a:lnTo>
                    <a:pt x="202" y="132018"/>
                  </a:lnTo>
                  <a:lnTo>
                    <a:pt x="7671" y="167018"/>
                  </a:lnTo>
                  <a:lnTo>
                    <a:pt x="14260" y="174516"/>
                  </a:lnTo>
                  <a:lnTo>
                    <a:pt x="34060" y="182848"/>
                  </a:lnTo>
                  <a:lnTo>
                    <a:pt x="55339" y="183431"/>
                  </a:lnTo>
                  <a:lnTo>
                    <a:pt x="75324" y="178621"/>
                  </a:lnTo>
                  <a:lnTo>
                    <a:pt x="92006" y="168685"/>
                  </a:lnTo>
                  <a:lnTo>
                    <a:pt x="104099" y="153350"/>
                  </a:lnTo>
                  <a:lnTo>
                    <a:pt x="121394" y="114909"/>
                  </a:lnTo>
                  <a:lnTo>
                    <a:pt x="122619" y="91235"/>
                  </a:lnTo>
                  <a:lnTo>
                    <a:pt x="113874" y="43498"/>
                  </a:lnTo>
                  <a:lnTo>
                    <a:pt x="98673" y="16528"/>
                  </a:lnTo>
                  <a:lnTo>
                    <a:pt x="89125" y="7346"/>
                  </a:lnTo>
                  <a:lnTo>
                    <a:pt x="765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60541" y="6211813"/>
              <a:ext cx="143729" cy="224119"/>
            </a:xfrm>
            <a:custGeom>
              <a:avLst/>
              <a:gdLst/>
              <a:ahLst/>
              <a:cxnLst/>
              <a:rect l="0" t="0" r="0" b="0"/>
              <a:pathLst>
                <a:path w="143729" h="224119">
                  <a:moveTo>
                    <a:pt x="92930" y="0"/>
                  </a:moveTo>
                  <a:lnTo>
                    <a:pt x="61648" y="9575"/>
                  </a:lnTo>
                  <a:lnTo>
                    <a:pt x="23242" y="39403"/>
                  </a:lnTo>
                  <a:lnTo>
                    <a:pt x="7421" y="65487"/>
                  </a:lnTo>
                  <a:lnTo>
                    <a:pt x="0" y="114148"/>
                  </a:lnTo>
                  <a:lnTo>
                    <a:pt x="1654" y="165701"/>
                  </a:lnTo>
                  <a:lnTo>
                    <a:pt x="7909" y="187119"/>
                  </a:lnTo>
                  <a:lnTo>
                    <a:pt x="18488" y="204436"/>
                  </a:lnTo>
                  <a:lnTo>
                    <a:pt x="34108" y="216813"/>
                  </a:lnTo>
                  <a:lnTo>
                    <a:pt x="43187" y="221751"/>
                  </a:lnTo>
                  <a:lnTo>
                    <a:pt x="65753" y="224118"/>
                  </a:lnTo>
                  <a:lnTo>
                    <a:pt x="90210" y="220101"/>
                  </a:lnTo>
                  <a:lnTo>
                    <a:pt x="112778" y="210517"/>
                  </a:lnTo>
                  <a:lnTo>
                    <a:pt x="128268" y="195338"/>
                  </a:lnTo>
                  <a:lnTo>
                    <a:pt x="134036" y="186378"/>
                  </a:lnTo>
                  <a:lnTo>
                    <a:pt x="142155" y="151410"/>
                  </a:lnTo>
                  <a:lnTo>
                    <a:pt x="143728" y="98842"/>
                  </a:lnTo>
                  <a:lnTo>
                    <a:pt x="135797" y="64382"/>
                  </a:lnTo>
                  <a:lnTo>
                    <a:pt x="125241" y="42652"/>
                  </a:lnTo>
                  <a:lnTo>
                    <a:pt x="824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79813" y="5906487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10529" y="0"/>
                  </a:moveTo>
                  <a:lnTo>
                    <a:pt x="1463" y="58616"/>
                  </a:lnTo>
                  <a:lnTo>
                    <a:pt x="7525" y="107894"/>
                  </a:lnTo>
                  <a:lnTo>
                    <a:pt x="9639" y="159480"/>
                  </a:lnTo>
                  <a:lnTo>
                    <a:pt x="10353" y="220019"/>
                  </a:lnTo>
                  <a:lnTo>
                    <a:pt x="10494" y="277037"/>
                  </a:lnTo>
                  <a:lnTo>
                    <a:pt x="10522" y="336869"/>
                  </a:lnTo>
                  <a:lnTo>
                    <a:pt x="9357" y="39604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1853015" y="5062226"/>
            <a:ext cx="144215" cy="168996"/>
          </a:xfrm>
          <a:custGeom>
            <a:avLst/>
            <a:gdLst/>
            <a:ahLst/>
            <a:cxnLst/>
            <a:rect l="0" t="0" r="0" b="0"/>
            <a:pathLst>
              <a:path w="144215" h="168996">
                <a:moveTo>
                  <a:pt x="42114" y="33566"/>
                </a:moveTo>
                <a:lnTo>
                  <a:pt x="25347" y="39156"/>
                </a:lnTo>
                <a:lnTo>
                  <a:pt x="13995" y="51258"/>
                </a:lnTo>
                <a:lnTo>
                  <a:pt x="6220" y="69505"/>
                </a:lnTo>
                <a:lnTo>
                  <a:pt x="3013" y="104917"/>
                </a:lnTo>
                <a:lnTo>
                  <a:pt x="6408" y="127279"/>
                </a:lnTo>
                <a:lnTo>
                  <a:pt x="14936" y="145796"/>
                </a:lnTo>
                <a:lnTo>
                  <a:pt x="20486" y="154010"/>
                </a:lnTo>
                <a:lnTo>
                  <a:pt x="28865" y="159486"/>
                </a:lnTo>
                <a:lnTo>
                  <a:pt x="63015" y="167192"/>
                </a:lnTo>
                <a:lnTo>
                  <a:pt x="89228" y="168995"/>
                </a:lnTo>
                <a:lnTo>
                  <a:pt x="110237" y="163557"/>
                </a:lnTo>
                <a:lnTo>
                  <a:pt x="119115" y="158831"/>
                </a:lnTo>
                <a:lnTo>
                  <a:pt x="132099" y="144222"/>
                </a:lnTo>
                <a:lnTo>
                  <a:pt x="140599" y="124861"/>
                </a:lnTo>
                <a:lnTo>
                  <a:pt x="144214" y="88823"/>
                </a:lnTo>
                <a:lnTo>
                  <a:pt x="140914" y="66313"/>
                </a:lnTo>
                <a:lnTo>
                  <a:pt x="132429" y="47731"/>
                </a:lnTo>
                <a:lnTo>
                  <a:pt x="107917" y="16737"/>
                </a:lnTo>
                <a:lnTo>
                  <a:pt x="81888" y="764"/>
                </a:lnTo>
                <a:lnTo>
                  <a:pt x="72140" y="0"/>
                </a:lnTo>
                <a:lnTo>
                  <a:pt x="9267" y="19905"/>
                </a:lnTo>
                <a:lnTo>
                  <a:pt x="0" y="2303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1937243" y="4685181"/>
            <a:ext cx="136872" cy="10529"/>
          </a:xfrm>
          <a:custGeom>
            <a:avLst/>
            <a:gdLst/>
            <a:ahLst/>
            <a:cxnLst/>
            <a:rect l="0" t="0" r="0" b="0"/>
            <a:pathLst>
              <a:path w="136872" h="10529">
                <a:moveTo>
                  <a:pt x="136871" y="0"/>
                </a:moveTo>
                <a:lnTo>
                  <a:pt x="78254" y="0"/>
                </a:lnTo>
                <a:lnTo>
                  <a:pt x="19563" y="833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1916186" y="4337741"/>
            <a:ext cx="157929" cy="21058"/>
          </a:xfrm>
          <a:custGeom>
            <a:avLst/>
            <a:gdLst/>
            <a:ahLst/>
            <a:cxnLst/>
            <a:rect l="0" t="0" r="0" b="0"/>
            <a:pathLst>
              <a:path w="157929" h="21058">
                <a:moveTo>
                  <a:pt x="157928" y="0"/>
                </a:moveTo>
                <a:lnTo>
                  <a:pt x="115236" y="3119"/>
                </a:lnTo>
                <a:lnTo>
                  <a:pt x="55859" y="10722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1926715" y="4011357"/>
            <a:ext cx="147400" cy="10530"/>
          </a:xfrm>
          <a:custGeom>
            <a:avLst/>
            <a:gdLst/>
            <a:ahLst/>
            <a:cxnLst/>
            <a:rect l="0" t="0" r="0" b="0"/>
            <a:pathLst>
              <a:path w="147400" h="10530">
                <a:moveTo>
                  <a:pt x="147399" y="0"/>
                </a:moveTo>
                <a:lnTo>
                  <a:pt x="88782" y="0"/>
                </a:lnTo>
                <a:lnTo>
                  <a:pt x="32185" y="8334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1916186" y="3642860"/>
            <a:ext cx="157929" cy="21058"/>
          </a:xfrm>
          <a:custGeom>
            <a:avLst/>
            <a:gdLst/>
            <a:ahLst/>
            <a:cxnLst/>
            <a:rect l="0" t="0" r="0" b="0"/>
            <a:pathLst>
              <a:path w="157929" h="21058">
                <a:moveTo>
                  <a:pt x="157928" y="0"/>
                </a:moveTo>
                <a:lnTo>
                  <a:pt x="99311" y="9065"/>
                </a:lnTo>
                <a:lnTo>
                  <a:pt x="40241" y="17475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1895129" y="3295419"/>
            <a:ext cx="178986" cy="10530"/>
          </a:xfrm>
          <a:custGeom>
            <a:avLst/>
            <a:gdLst/>
            <a:ahLst/>
            <a:cxnLst/>
            <a:rect l="0" t="0" r="0" b="0"/>
            <a:pathLst>
              <a:path w="178986" h="10530">
                <a:moveTo>
                  <a:pt x="178985" y="0"/>
                </a:moveTo>
                <a:lnTo>
                  <a:pt x="120368" y="0"/>
                </a:lnTo>
                <a:lnTo>
                  <a:pt x="67364" y="1170"/>
                </a:lnTo>
                <a:lnTo>
                  <a:pt x="25005" y="8333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1926715" y="2895336"/>
            <a:ext cx="189513" cy="10530"/>
          </a:xfrm>
          <a:custGeom>
            <a:avLst/>
            <a:gdLst/>
            <a:ahLst/>
            <a:cxnLst/>
            <a:rect l="0" t="0" r="0" b="0"/>
            <a:pathLst>
              <a:path w="189513" h="10530">
                <a:moveTo>
                  <a:pt x="189512" y="0"/>
                </a:moveTo>
                <a:lnTo>
                  <a:pt x="130896" y="0"/>
                </a:lnTo>
                <a:lnTo>
                  <a:pt x="71179" y="8334"/>
                </a:lnTo>
                <a:lnTo>
                  <a:pt x="33958" y="987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1947772" y="2516310"/>
            <a:ext cx="189514" cy="16307"/>
          </a:xfrm>
          <a:custGeom>
            <a:avLst/>
            <a:gdLst/>
            <a:ahLst/>
            <a:cxnLst/>
            <a:rect l="0" t="0" r="0" b="0"/>
            <a:pathLst>
              <a:path w="189514" h="16307">
                <a:moveTo>
                  <a:pt x="189513" y="0"/>
                </a:moveTo>
                <a:lnTo>
                  <a:pt x="146821" y="3120"/>
                </a:lnTo>
                <a:lnTo>
                  <a:pt x="87444" y="10723"/>
                </a:lnTo>
                <a:lnTo>
                  <a:pt x="52425" y="16306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1937243" y="2158342"/>
            <a:ext cx="178985" cy="21058"/>
          </a:xfrm>
          <a:custGeom>
            <a:avLst/>
            <a:gdLst/>
            <a:ahLst/>
            <a:cxnLst/>
            <a:rect l="0" t="0" r="0" b="0"/>
            <a:pathLst>
              <a:path w="178985" h="21058">
                <a:moveTo>
                  <a:pt x="178984" y="21057"/>
                </a:moveTo>
                <a:lnTo>
                  <a:pt x="141506" y="12723"/>
                </a:lnTo>
                <a:lnTo>
                  <a:pt x="90083" y="5373"/>
                </a:lnTo>
                <a:lnTo>
                  <a:pt x="27143" y="70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1916186" y="1789844"/>
            <a:ext cx="178986" cy="1"/>
          </a:xfrm>
          <a:custGeom>
            <a:avLst/>
            <a:gdLst/>
            <a:ahLst/>
            <a:cxnLst/>
            <a:rect l="0" t="0" r="0" b="0"/>
            <a:pathLst>
              <a:path w="178986" h="1">
                <a:moveTo>
                  <a:pt x="178985" y="0"/>
                </a:moveTo>
                <a:lnTo>
                  <a:pt x="120368" y="0"/>
                </a:lnTo>
                <a:lnTo>
                  <a:pt x="66194" y="0"/>
                </a:lnTo>
                <a:lnTo>
                  <a:pt x="19791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1916186" y="1463461"/>
            <a:ext cx="210571" cy="31586"/>
          </a:xfrm>
          <a:custGeom>
            <a:avLst/>
            <a:gdLst/>
            <a:ahLst/>
            <a:cxnLst/>
            <a:rect l="0" t="0" r="0" b="0"/>
            <a:pathLst>
              <a:path w="210571" h="31586">
                <a:moveTo>
                  <a:pt x="210570" y="31585"/>
                </a:moveTo>
                <a:lnTo>
                  <a:pt x="151953" y="25996"/>
                </a:lnTo>
                <a:lnTo>
                  <a:pt x="98949" y="20863"/>
                </a:lnTo>
                <a:lnTo>
                  <a:pt x="37077" y="653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1652974" y="1400290"/>
            <a:ext cx="258585" cy="3463876"/>
            <a:chOff x="1652974" y="1400290"/>
            <a:chExt cx="258585" cy="3463876"/>
          </a:xfrm>
        </p:grpSpPr>
        <p:sp>
          <p:nvSpPr>
            <p:cNvPr id="39" name="Freeform 38"/>
            <p:cNvSpPr/>
            <p:nvPr/>
          </p:nvSpPr>
          <p:spPr>
            <a:xfrm>
              <a:off x="1737202" y="4706238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92" y="12309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98015" y="4285258"/>
              <a:ext cx="133944" cy="222339"/>
            </a:xfrm>
            <a:custGeom>
              <a:avLst/>
              <a:gdLst/>
              <a:ahLst/>
              <a:cxnLst/>
              <a:rect l="0" t="0" r="0" b="0"/>
              <a:pathLst>
                <a:path w="133944" h="222339">
                  <a:moveTo>
                    <a:pt x="18130" y="73540"/>
                  </a:moveTo>
                  <a:lnTo>
                    <a:pt x="6951" y="84718"/>
                  </a:lnTo>
                  <a:lnTo>
                    <a:pt x="3658" y="83332"/>
                  </a:lnTo>
                  <a:lnTo>
                    <a:pt x="0" y="69313"/>
                  </a:lnTo>
                  <a:lnTo>
                    <a:pt x="3529" y="35112"/>
                  </a:lnTo>
                  <a:lnTo>
                    <a:pt x="12031" y="15127"/>
                  </a:lnTo>
                  <a:lnTo>
                    <a:pt x="17573" y="6522"/>
                  </a:lnTo>
                  <a:lnTo>
                    <a:pt x="24778" y="1955"/>
                  </a:lnTo>
                  <a:lnTo>
                    <a:pt x="42141" y="0"/>
                  </a:lnTo>
                  <a:lnTo>
                    <a:pt x="58437" y="6150"/>
                  </a:lnTo>
                  <a:lnTo>
                    <a:pt x="66058" y="11066"/>
                  </a:lnTo>
                  <a:lnTo>
                    <a:pt x="77646" y="25886"/>
                  </a:lnTo>
                  <a:lnTo>
                    <a:pt x="94617" y="63997"/>
                  </a:lnTo>
                  <a:lnTo>
                    <a:pt x="100064" y="100478"/>
                  </a:lnTo>
                  <a:lnTo>
                    <a:pt x="90603" y="160275"/>
                  </a:lnTo>
                  <a:lnTo>
                    <a:pt x="83095" y="184618"/>
                  </a:lnTo>
                  <a:lnTo>
                    <a:pt x="71960" y="203237"/>
                  </a:lnTo>
                  <a:lnTo>
                    <a:pt x="56092" y="216190"/>
                  </a:lnTo>
                  <a:lnTo>
                    <a:pt x="46947" y="221283"/>
                  </a:lnTo>
                  <a:lnTo>
                    <a:pt x="37342" y="222338"/>
                  </a:lnTo>
                  <a:lnTo>
                    <a:pt x="17310" y="217271"/>
                  </a:lnTo>
                  <a:lnTo>
                    <a:pt x="10564" y="210305"/>
                  </a:lnTo>
                  <a:lnTo>
                    <a:pt x="3069" y="190086"/>
                  </a:lnTo>
                  <a:lnTo>
                    <a:pt x="4580" y="181653"/>
                  </a:lnTo>
                  <a:lnTo>
                    <a:pt x="9096" y="174861"/>
                  </a:lnTo>
                  <a:lnTo>
                    <a:pt x="15617" y="169163"/>
                  </a:lnTo>
                  <a:lnTo>
                    <a:pt x="35340" y="162832"/>
                  </a:lnTo>
                  <a:lnTo>
                    <a:pt x="47151" y="161144"/>
                  </a:lnTo>
                  <a:lnTo>
                    <a:pt x="69632" y="165507"/>
                  </a:lnTo>
                  <a:lnTo>
                    <a:pt x="124484" y="185989"/>
                  </a:lnTo>
                  <a:lnTo>
                    <a:pt x="133943" y="189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63502" y="3944760"/>
              <a:ext cx="122326" cy="196652"/>
            </a:xfrm>
            <a:custGeom>
              <a:avLst/>
              <a:gdLst/>
              <a:ahLst/>
              <a:cxnLst/>
              <a:rect l="0" t="0" r="0" b="0"/>
              <a:pathLst>
                <a:path w="122326" h="196652">
                  <a:moveTo>
                    <a:pt x="52643" y="24483"/>
                  </a:moveTo>
                  <a:lnTo>
                    <a:pt x="34662" y="40124"/>
                  </a:lnTo>
                  <a:lnTo>
                    <a:pt x="17745" y="48202"/>
                  </a:lnTo>
                  <a:lnTo>
                    <a:pt x="13000" y="47315"/>
                  </a:lnTo>
                  <a:lnTo>
                    <a:pt x="11007" y="43214"/>
                  </a:lnTo>
                  <a:lnTo>
                    <a:pt x="10847" y="36970"/>
                  </a:lnTo>
                  <a:lnTo>
                    <a:pt x="16909" y="23794"/>
                  </a:lnTo>
                  <a:lnTo>
                    <a:pt x="21801" y="17005"/>
                  </a:lnTo>
                  <a:lnTo>
                    <a:pt x="36596" y="6341"/>
                  </a:lnTo>
                  <a:lnTo>
                    <a:pt x="45454" y="1860"/>
                  </a:lnTo>
                  <a:lnTo>
                    <a:pt x="64656" y="0"/>
                  </a:lnTo>
                  <a:lnTo>
                    <a:pt x="74689" y="1142"/>
                  </a:lnTo>
                  <a:lnTo>
                    <a:pt x="81378" y="6583"/>
                  </a:lnTo>
                  <a:lnTo>
                    <a:pt x="88811" y="25106"/>
                  </a:lnTo>
                  <a:lnTo>
                    <a:pt x="85875" y="45817"/>
                  </a:lnTo>
                  <a:lnTo>
                    <a:pt x="81817" y="56253"/>
                  </a:lnTo>
                  <a:lnTo>
                    <a:pt x="82620" y="64381"/>
                  </a:lnTo>
                  <a:lnTo>
                    <a:pt x="86666" y="70968"/>
                  </a:lnTo>
                  <a:lnTo>
                    <a:pt x="112786" y="95536"/>
                  </a:lnTo>
                  <a:lnTo>
                    <a:pt x="120317" y="115334"/>
                  </a:lnTo>
                  <a:lnTo>
                    <a:pt x="122325" y="127164"/>
                  </a:lnTo>
                  <a:lnTo>
                    <a:pt x="118318" y="149668"/>
                  </a:lnTo>
                  <a:lnTo>
                    <a:pt x="113974" y="160582"/>
                  </a:lnTo>
                  <a:lnTo>
                    <a:pt x="99788" y="175829"/>
                  </a:lnTo>
                  <a:lnTo>
                    <a:pt x="62085" y="195148"/>
                  </a:lnTo>
                  <a:lnTo>
                    <a:pt x="41631" y="196651"/>
                  </a:lnTo>
                  <a:lnTo>
                    <a:pt x="0" y="192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47730" y="3621803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11453" y="54144"/>
                  </a:lnTo>
                  <a:lnTo>
                    <a:pt x="19160" y="109091"/>
                  </a:lnTo>
                  <a:lnTo>
                    <a:pt x="20682" y="162665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52974" y="3695502"/>
              <a:ext cx="105286" cy="66892"/>
            </a:xfrm>
            <a:custGeom>
              <a:avLst/>
              <a:gdLst/>
              <a:ahLst/>
              <a:cxnLst/>
              <a:rect l="0" t="0" r="0" b="0"/>
              <a:pathLst>
                <a:path w="105286" h="66892">
                  <a:moveTo>
                    <a:pt x="105285" y="31586"/>
                  </a:moveTo>
                  <a:lnTo>
                    <a:pt x="81238" y="41161"/>
                  </a:lnTo>
                  <a:lnTo>
                    <a:pt x="40102" y="65400"/>
                  </a:lnTo>
                  <a:lnTo>
                    <a:pt x="20163" y="66891"/>
                  </a:lnTo>
                  <a:lnTo>
                    <a:pt x="9932" y="65651"/>
                  </a:lnTo>
                  <a:lnTo>
                    <a:pt x="4282" y="61315"/>
                  </a:lnTo>
                  <a:lnTo>
                    <a:pt x="1685" y="549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84559" y="3258245"/>
              <a:ext cx="84229" cy="174046"/>
            </a:xfrm>
            <a:custGeom>
              <a:avLst/>
              <a:gdLst/>
              <a:ahLst/>
              <a:cxnLst/>
              <a:rect l="0" t="0" r="0" b="0"/>
              <a:pathLst>
                <a:path w="84229" h="174046">
                  <a:moveTo>
                    <a:pt x="84228" y="5589"/>
                  </a:moveTo>
                  <a:lnTo>
                    <a:pt x="67460" y="0"/>
                  </a:lnTo>
                  <a:lnTo>
                    <a:pt x="49870" y="375"/>
                  </a:lnTo>
                  <a:lnTo>
                    <a:pt x="9981" y="10148"/>
                  </a:lnTo>
                  <a:lnTo>
                    <a:pt x="4314" y="15647"/>
                  </a:lnTo>
                  <a:lnTo>
                    <a:pt x="1706" y="22823"/>
                  </a:lnTo>
                  <a:lnTo>
                    <a:pt x="1928" y="40155"/>
                  </a:lnTo>
                  <a:lnTo>
                    <a:pt x="14754" y="90209"/>
                  </a:lnTo>
                  <a:lnTo>
                    <a:pt x="19195" y="94758"/>
                  </a:lnTo>
                  <a:lnTo>
                    <a:pt x="24495" y="95450"/>
                  </a:lnTo>
                  <a:lnTo>
                    <a:pt x="30368" y="93572"/>
                  </a:lnTo>
                  <a:lnTo>
                    <a:pt x="55401" y="96519"/>
                  </a:lnTo>
                  <a:lnTo>
                    <a:pt x="62671" y="101304"/>
                  </a:lnTo>
                  <a:lnTo>
                    <a:pt x="73867" y="115979"/>
                  </a:lnTo>
                  <a:lnTo>
                    <a:pt x="76504" y="134200"/>
                  </a:lnTo>
                  <a:lnTo>
                    <a:pt x="75569" y="143972"/>
                  </a:lnTo>
                  <a:lnTo>
                    <a:pt x="71436" y="151657"/>
                  </a:lnTo>
                  <a:lnTo>
                    <a:pt x="57486" y="163315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55060" y="2895336"/>
              <a:ext cx="82831" cy="219240"/>
            </a:xfrm>
            <a:custGeom>
              <a:avLst/>
              <a:gdLst/>
              <a:ahLst/>
              <a:cxnLst/>
              <a:rect l="0" t="0" r="0" b="0"/>
              <a:pathLst>
                <a:path w="82831" h="219240">
                  <a:moveTo>
                    <a:pt x="61085" y="0"/>
                  </a:moveTo>
                  <a:lnTo>
                    <a:pt x="45443" y="17981"/>
                  </a:lnTo>
                  <a:lnTo>
                    <a:pt x="22648" y="74354"/>
                  </a:lnTo>
                  <a:lnTo>
                    <a:pt x="4955" y="132018"/>
                  </a:lnTo>
                  <a:lnTo>
                    <a:pt x="0" y="172608"/>
                  </a:lnTo>
                  <a:lnTo>
                    <a:pt x="5080" y="197207"/>
                  </a:lnTo>
                  <a:lnTo>
                    <a:pt x="9710" y="208681"/>
                  </a:lnTo>
                  <a:lnTo>
                    <a:pt x="16306" y="215160"/>
                  </a:lnTo>
                  <a:lnTo>
                    <a:pt x="24214" y="218309"/>
                  </a:lnTo>
                  <a:lnTo>
                    <a:pt x="32994" y="219239"/>
                  </a:lnTo>
                  <a:lnTo>
                    <a:pt x="48990" y="214033"/>
                  </a:lnTo>
                  <a:lnTo>
                    <a:pt x="78323" y="191627"/>
                  </a:lnTo>
                  <a:lnTo>
                    <a:pt x="81935" y="182734"/>
                  </a:lnTo>
                  <a:lnTo>
                    <a:pt x="82830" y="160374"/>
                  </a:lnTo>
                  <a:lnTo>
                    <a:pt x="79091" y="151370"/>
                  </a:lnTo>
                  <a:lnTo>
                    <a:pt x="65578" y="138246"/>
                  </a:lnTo>
                  <a:lnTo>
                    <a:pt x="57061" y="136617"/>
                  </a:lnTo>
                  <a:lnTo>
                    <a:pt x="38239" y="141048"/>
                  </a:lnTo>
                  <a:lnTo>
                    <a:pt x="24415" y="153935"/>
                  </a:lnTo>
                  <a:lnTo>
                    <a:pt x="8442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26673" y="2534423"/>
              <a:ext cx="74027" cy="181930"/>
            </a:xfrm>
            <a:custGeom>
              <a:avLst/>
              <a:gdLst/>
              <a:ahLst/>
              <a:cxnLst/>
              <a:rect l="0" t="0" r="0" b="0"/>
              <a:pathLst>
                <a:path w="74027" h="181930">
                  <a:moveTo>
                    <a:pt x="0" y="24002"/>
                  </a:moveTo>
                  <a:lnTo>
                    <a:pt x="43963" y="282"/>
                  </a:lnTo>
                  <a:lnTo>
                    <a:pt x="52705" y="0"/>
                  </a:lnTo>
                  <a:lnTo>
                    <a:pt x="68658" y="5925"/>
                  </a:lnTo>
                  <a:lnTo>
                    <a:pt x="72678" y="11951"/>
                  </a:lnTo>
                  <a:lnTo>
                    <a:pt x="74026" y="28004"/>
                  </a:lnTo>
                  <a:lnTo>
                    <a:pt x="66528" y="82547"/>
                  </a:lnTo>
                  <a:lnTo>
                    <a:pt x="60715" y="136475"/>
                  </a:lnTo>
                  <a:lnTo>
                    <a:pt x="52643" y="1819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700952" y="2081560"/>
              <a:ext cx="131044" cy="234443"/>
            </a:xfrm>
            <a:custGeom>
              <a:avLst/>
              <a:gdLst/>
              <a:ahLst/>
              <a:cxnLst/>
              <a:rect l="0" t="0" r="0" b="0"/>
              <a:pathLst>
                <a:path w="131044" h="234443">
                  <a:moveTo>
                    <a:pt x="131006" y="45196"/>
                  </a:moveTo>
                  <a:lnTo>
                    <a:pt x="114238" y="50785"/>
                  </a:lnTo>
                  <a:lnTo>
                    <a:pt x="102887" y="62888"/>
                  </a:lnTo>
                  <a:lnTo>
                    <a:pt x="78668" y="119525"/>
                  </a:lnTo>
                  <a:lnTo>
                    <a:pt x="62026" y="172790"/>
                  </a:lnTo>
                  <a:lnTo>
                    <a:pt x="59404" y="198221"/>
                  </a:lnTo>
                  <a:lnTo>
                    <a:pt x="64478" y="218882"/>
                  </a:lnTo>
                  <a:lnTo>
                    <a:pt x="69107" y="227667"/>
                  </a:lnTo>
                  <a:lnTo>
                    <a:pt x="76872" y="232354"/>
                  </a:lnTo>
                  <a:lnTo>
                    <a:pt x="97978" y="234442"/>
                  </a:lnTo>
                  <a:lnTo>
                    <a:pt x="107817" y="231022"/>
                  </a:lnTo>
                  <a:lnTo>
                    <a:pt x="124989" y="217862"/>
                  </a:lnTo>
                  <a:lnTo>
                    <a:pt x="129335" y="209440"/>
                  </a:lnTo>
                  <a:lnTo>
                    <a:pt x="131043" y="190723"/>
                  </a:lnTo>
                  <a:lnTo>
                    <a:pt x="124783" y="173825"/>
                  </a:lnTo>
                  <a:lnTo>
                    <a:pt x="101701" y="143914"/>
                  </a:lnTo>
                  <a:lnTo>
                    <a:pt x="75920" y="128128"/>
                  </a:lnTo>
                  <a:lnTo>
                    <a:pt x="14978" y="105052"/>
                  </a:lnTo>
                  <a:lnTo>
                    <a:pt x="8031" y="97968"/>
                  </a:lnTo>
                  <a:lnTo>
                    <a:pt x="311" y="77619"/>
                  </a:lnTo>
                  <a:lnTo>
                    <a:pt x="0" y="56097"/>
                  </a:lnTo>
                  <a:lnTo>
                    <a:pt x="1555" y="45444"/>
                  </a:lnTo>
                  <a:lnTo>
                    <a:pt x="12641" y="27369"/>
                  </a:lnTo>
                  <a:lnTo>
                    <a:pt x="29266" y="12706"/>
                  </a:lnTo>
                  <a:lnTo>
                    <a:pt x="48354" y="2290"/>
                  </a:lnTo>
                  <a:lnTo>
                    <a:pt x="68535" y="0"/>
                  </a:lnTo>
                  <a:lnTo>
                    <a:pt x="78831" y="1028"/>
                  </a:lnTo>
                  <a:lnTo>
                    <a:pt x="86864" y="5222"/>
                  </a:lnTo>
                  <a:lnTo>
                    <a:pt x="98909" y="19241"/>
                  </a:lnTo>
                  <a:lnTo>
                    <a:pt x="109949" y="45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99349" y="1735960"/>
              <a:ext cx="122082" cy="211813"/>
            </a:xfrm>
            <a:custGeom>
              <a:avLst/>
              <a:gdLst/>
              <a:ahLst/>
              <a:cxnLst/>
              <a:rect l="0" t="0" r="0" b="0"/>
              <a:pathLst>
                <a:path w="122082" h="211813">
                  <a:moveTo>
                    <a:pt x="69438" y="106527"/>
                  </a:moveTo>
                  <a:lnTo>
                    <a:pt x="84092" y="62564"/>
                  </a:lnTo>
                  <a:lnTo>
                    <a:pt x="83009" y="26690"/>
                  </a:lnTo>
                  <a:lnTo>
                    <a:pt x="78485" y="17038"/>
                  </a:lnTo>
                  <a:lnTo>
                    <a:pt x="64100" y="3193"/>
                  </a:lnTo>
                  <a:lnTo>
                    <a:pt x="55351" y="203"/>
                  </a:lnTo>
                  <a:lnTo>
                    <a:pt x="36271" y="0"/>
                  </a:lnTo>
                  <a:lnTo>
                    <a:pt x="19212" y="10048"/>
                  </a:lnTo>
                  <a:lnTo>
                    <a:pt x="11388" y="17641"/>
                  </a:lnTo>
                  <a:lnTo>
                    <a:pt x="2694" y="38556"/>
                  </a:lnTo>
                  <a:lnTo>
                    <a:pt x="0" y="62280"/>
                  </a:lnTo>
                  <a:lnTo>
                    <a:pt x="2702" y="84522"/>
                  </a:lnTo>
                  <a:lnTo>
                    <a:pt x="7400" y="93027"/>
                  </a:lnTo>
                  <a:lnTo>
                    <a:pt x="21978" y="105596"/>
                  </a:lnTo>
                  <a:lnTo>
                    <a:pt x="30779" y="108246"/>
                  </a:lnTo>
                  <a:lnTo>
                    <a:pt x="49917" y="108071"/>
                  </a:lnTo>
                  <a:lnTo>
                    <a:pt x="57594" y="104046"/>
                  </a:lnTo>
                  <a:lnTo>
                    <a:pt x="69243" y="90217"/>
                  </a:lnTo>
                  <a:lnTo>
                    <a:pt x="73988" y="88634"/>
                  </a:lnTo>
                  <a:lnTo>
                    <a:pt x="78320" y="91089"/>
                  </a:lnTo>
                  <a:lnTo>
                    <a:pt x="86254" y="104345"/>
                  </a:lnTo>
                  <a:lnTo>
                    <a:pt x="104437" y="158651"/>
                  </a:lnTo>
                  <a:lnTo>
                    <a:pt x="122081" y="2118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10555" y="1410818"/>
              <a:ext cx="26648" cy="147400"/>
            </a:xfrm>
            <a:custGeom>
              <a:avLst/>
              <a:gdLst/>
              <a:ahLst/>
              <a:cxnLst/>
              <a:rect l="0" t="0" r="0" b="0"/>
              <a:pathLst>
                <a:path w="26648" h="147400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585" y="95000"/>
                  </a:lnTo>
                  <a:lnTo>
                    <a:pt x="2664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71632" y="1400290"/>
              <a:ext cx="139927" cy="149330"/>
            </a:xfrm>
            <a:custGeom>
              <a:avLst/>
              <a:gdLst/>
              <a:ahLst/>
              <a:cxnLst/>
              <a:rect l="0" t="0" r="0" b="0"/>
              <a:pathLst>
                <a:path w="139927" h="149330">
                  <a:moveTo>
                    <a:pt x="70855" y="0"/>
                  </a:moveTo>
                  <a:lnTo>
                    <a:pt x="39572" y="9575"/>
                  </a:lnTo>
                  <a:lnTo>
                    <a:pt x="23416" y="20243"/>
                  </a:lnTo>
                  <a:lnTo>
                    <a:pt x="11556" y="35903"/>
                  </a:lnTo>
                  <a:lnTo>
                    <a:pt x="3556" y="55731"/>
                  </a:lnTo>
                  <a:lnTo>
                    <a:pt x="0" y="80141"/>
                  </a:lnTo>
                  <a:lnTo>
                    <a:pt x="4658" y="100349"/>
                  </a:lnTo>
                  <a:lnTo>
                    <a:pt x="26713" y="132386"/>
                  </a:lnTo>
                  <a:lnTo>
                    <a:pt x="52316" y="148540"/>
                  </a:lnTo>
                  <a:lnTo>
                    <a:pt x="60835" y="149329"/>
                  </a:lnTo>
                  <a:lnTo>
                    <a:pt x="104125" y="133384"/>
                  </a:lnTo>
                  <a:lnTo>
                    <a:pt x="128935" y="117250"/>
                  </a:lnTo>
                  <a:lnTo>
                    <a:pt x="137613" y="98124"/>
                  </a:lnTo>
                  <a:lnTo>
                    <a:pt x="139926" y="86473"/>
                  </a:lnTo>
                  <a:lnTo>
                    <a:pt x="136258" y="64169"/>
                  </a:lnTo>
                  <a:lnTo>
                    <a:pt x="132005" y="53307"/>
                  </a:lnTo>
                  <a:lnTo>
                    <a:pt x="117920" y="38120"/>
                  </a:lnTo>
                  <a:lnTo>
                    <a:pt x="80281" y="18838"/>
                  </a:lnTo>
                  <a:lnTo>
                    <a:pt x="4979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369078" y="5064207"/>
            <a:ext cx="578902" cy="284451"/>
            <a:chOff x="2369078" y="5064207"/>
            <a:chExt cx="578902" cy="284451"/>
          </a:xfrm>
        </p:grpSpPr>
        <p:sp>
          <p:nvSpPr>
            <p:cNvPr id="52" name="Freeform 51"/>
            <p:cNvSpPr/>
            <p:nvPr/>
          </p:nvSpPr>
          <p:spPr>
            <a:xfrm>
              <a:off x="2369078" y="5085264"/>
              <a:ext cx="136705" cy="210571"/>
            </a:xfrm>
            <a:custGeom>
              <a:avLst/>
              <a:gdLst/>
              <a:ahLst/>
              <a:cxnLst/>
              <a:rect l="0" t="0" r="0" b="0"/>
              <a:pathLst>
                <a:path w="136705" h="210571">
                  <a:moveTo>
                    <a:pt x="20891" y="0"/>
                  </a:moveTo>
                  <a:lnTo>
                    <a:pt x="4102" y="55045"/>
                  </a:lnTo>
                  <a:lnTo>
                    <a:pt x="677" y="106453"/>
                  </a:lnTo>
                  <a:lnTo>
                    <a:pt x="0" y="161668"/>
                  </a:lnTo>
                  <a:lnTo>
                    <a:pt x="6147" y="183377"/>
                  </a:lnTo>
                  <a:lnTo>
                    <a:pt x="11061" y="192441"/>
                  </a:lnTo>
                  <a:lnTo>
                    <a:pt x="19017" y="198484"/>
                  </a:lnTo>
                  <a:lnTo>
                    <a:pt x="40335" y="205199"/>
                  </a:lnTo>
                  <a:lnTo>
                    <a:pt x="102711" y="209863"/>
                  </a:lnTo>
                  <a:lnTo>
                    <a:pt x="136704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89969" y="5180021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622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89969" y="5064207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10528"/>
                  </a:moveTo>
                  <a:lnTo>
                    <a:pt x="88782" y="10528"/>
                  </a:lnTo>
                  <a:lnTo>
                    <a:pt x="32185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31084" y="5209443"/>
              <a:ext cx="153683" cy="128506"/>
            </a:xfrm>
            <a:custGeom>
              <a:avLst/>
              <a:gdLst/>
              <a:ahLst/>
              <a:cxnLst/>
              <a:rect l="0" t="0" r="0" b="0"/>
              <a:pathLst>
                <a:path w="153683" h="128506">
                  <a:moveTo>
                    <a:pt x="79983" y="44277"/>
                  </a:moveTo>
                  <a:lnTo>
                    <a:pt x="79983" y="21920"/>
                  </a:lnTo>
                  <a:lnTo>
                    <a:pt x="76473" y="14164"/>
                  </a:lnTo>
                  <a:lnTo>
                    <a:pt x="63215" y="2428"/>
                  </a:lnTo>
                  <a:lnTo>
                    <a:pt x="54766" y="0"/>
                  </a:lnTo>
                  <a:lnTo>
                    <a:pt x="36020" y="421"/>
                  </a:lnTo>
                  <a:lnTo>
                    <a:pt x="19110" y="10748"/>
                  </a:lnTo>
                  <a:lnTo>
                    <a:pt x="11325" y="18415"/>
                  </a:lnTo>
                  <a:lnTo>
                    <a:pt x="2675" y="39412"/>
                  </a:lnTo>
                  <a:lnTo>
                    <a:pt x="0" y="63171"/>
                  </a:lnTo>
                  <a:lnTo>
                    <a:pt x="2711" y="85430"/>
                  </a:lnTo>
                  <a:lnTo>
                    <a:pt x="7411" y="93939"/>
                  </a:lnTo>
                  <a:lnTo>
                    <a:pt x="21993" y="106513"/>
                  </a:lnTo>
                  <a:lnTo>
                    <a:pt x="31964" y="107995"/>
                  </a:lnTo>
                  <a:lnTo>
                    <a:pt x="55522" y="103401"/>
                  </a:lnTo>
                  <a:lnTo>
                    <a:pt x="64845" y="97731"/>
                  </a:lnTo>
                  <a:lnTo>
                    <a:pt x="78324" y="82072"/>
                  </a:lnTo>
                  <a:lnTo>
                    <a:pt x="81217" y="72983"/>
                  </a:lnTo>
                  <a:lnTo>
                    <a:pt x="81311" y="53526"/>
                  </a:lnTo>
                  <a:lnTo>
                    <a:pt x="82038" y="51613"/>
                  </a:lnTo>
                  <a:lnTo>
                    <a:pt x="112818" y="105271"/>
                  </a:lnTo>
                  <a:lnTo>
                    <a:pt x="126162" y="118179"/>
                  </a:lnTo>
                  <a:lnTo>
                    <a:pt x="153682" y="1285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82581" y="5187287"/>
              <a:ext cx="119681" cy="161371"/>
            </a:xfrm>
            <a:custGeom>
              <a:avLst/>
              <a:gdLst/>
              <a:ahLst/>
              <a:cxnLst/>
              <a:rect l="0" t="0" r="0" b="0"/>
              <a:pathLst>
                <a:path w="119681" h="161371">
                  <a:moveTo>
                    <a:pt x="75885" y="34847"/>
                  </a:moveTo>
                  <a:lnTo>
                    <a:pt x="70296" y="18080"/>
                  </a:lnTo>
                  <a:lnTo>
                    <a:pt x="58193" y="6728"/>
                  </a:lnTo>
                  <a:lnTo>
                    <a:pt x="50052" y="2063"/>
                  </a:lnTo>
                  <a:lnTo>
                    <a:pt x="31648" y="0"/>
                  </a:lnTo>
                  <a:lnTo>
                    <a:pt x="21827" y="1087"/>
                  </a:lnTo>
                  <a:lnTo>
                    <a:pt x="14110" y="5322"/>
                  </a:lnTo>
                  <a:lnTo>
                    <a:pt x="2416" y="19385"/>
                  </a:lnTo>
                  <a:lnTo>
                    <a:pt x="0" y="28048"/>
                  </a:lnTo>
                  <a:lnTo>
                    <a:pt x="434" y="47033"/>
                  </a:lnTo>
                  <a:lnTo>
                    <a:pt x="7646" y="64050"/>
                  </a:lnTo>
                  <a:lnTo>
                    <a:pt x="12845" y="71864"/>
                  </a:lnTo>
                  <a:lnTo>
                    <a:pt x="20990" y="77072"/>
                  </a:lnTo>
                  <a:lnTo>
                    <a:pt x="75357" y="91707"/>
                  </a:lnTo>
                  <a:lnTo>
                    <a:pt x="101725" y="107327"/>
                  </a:lnTo>
                  <a:lnTo>
                    <a:pt x="113886" y="123212"/>
                  </a:lnTo>
                  <a:lnTo>
                    <a:pt x="118766" y="132362"/>
                  </a:lnTo>
                  <a:lnTo>
                    <a:pt x="119680" y="140801"/>
                  </a:lnTo>
                  <a:lnTo>
                    <a:pt x="114457" y="156417"/>
                  </a:lnTo>
                  <a:lnTo>
                    <a:pt x="107449" y="160348"/>
                  </a:lnTo>
                  <a:lnTo>
                    <a:pt x="65699" y="161370"/>
                  </a:lnTo>
                  <a:lnTo>
                    <a:pt x="33771" y="1611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76475" y="5106321"/>
              <a:ext cx="18862" cy="231628"/>
            </a:xfrm>
            <a:custGeom>
              <a:avLst/>
              <a:gdLst/>
              <a:ahLst/>
              <a:cxnLst/>
              <a:rect l="0" t="0" r="0" b="0"/>
              <a:pathLst>
                <a:path w="18862" h="231628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7443" y="153672"/>
                  </a:lnTo>
                  <a:lnTo>
                    <a:pt x="11277" y="204183"/>
                  </a:lnTo>
                  <a:lnTo>
                    <a:pt x="18861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21637" y="5137906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4062" y="17959"/>
                  </a:lnTo>
                  <a:lnTo>
                    <a:pt x="19370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375084" y="5053679"/>
            <a:ext cx="1499611" cy="273741"/>
            <a:chOff x="3375084" y="5053679"/>
            <a:chExt cx="1499611" cy="273741"/>
          </a:xfrm>
        </p:grpSpPr>
        <p:sp>
          <p:nvSpPr>
            <p:cNvPr id="60" name="Freeform 59"/>
            <p:cNvSpPr/>
            <p:nvPr/>
          </p:nvSpPr>
          <p:spPr>
            <a:xfrm>
              <a:off x="3375084" y="5106321"/>
              <a:ext cx="198022" cy="181640"/>
            </a:xfrm>
            <a:custGeom>
              <a:avLst/>
              <a:gdLst/>
              <a:ahLst/>
              <a:cxnLst/>
              <a:rect l="0" t="0" r="0" b="0"/>
              <a:pathLst>
                <a:path w="198022" h="181640">
                  <a:moveTo>
                    <a:pt x="15092" y="0"/>
                  </a:moveTo>
                  <a:lnTo>
                    <a:pt x="438" y="43963"/>
                  </a:lnTo>
                  <a:lnTo>
                    <a:pt x="0" y="63993"/>
                  </a:lnTo>
                  <a:lnTo>
                    <a:pt x="5132" y="123157"/>
                  </a:lnTo>
                  <a:lnTo>
                    <a:pt x="9886" y="145983"/>
                  </a:lnTo>
                  <a:lnTo>
                    <a:pt x="15131" y="152304"/>
                  </a:lnTo>
                  <a:lnTo>
                    <a:pt x="22136" y="155349"/>
                  </a:lnTo>
                  <a:lnTo>
                    <a:pt x="30317" y="156208"/>
                  </a:lnTo>
                  <a:lnTo>
                    <a:pt x="36940" y="153272"/>
                  </a:lnTo>
                  <a:lnTo>
                    <a:pt x="65484" y="119403"/>
                  </a:lnTo>
                  <a:lnTo>
                    <a:pt x="69744" y="119377"/>
                  </a:lnTo>
                  <a:lnTo>
                    <a:pt x="72583" y="124038"/>
                  </a:lnTo>
                  <a:lnTo>
                    <a:pt x="78078" y="140526"/>
                  </a:lnTo>
                  <a:lnTo>
                    <a:pt x="88319" y="159552"/>
                  </a:lnTo>
                  <a:lnTo>
                    <a:pt x="103790" y="173467"/>
                  </a:lnTo>
                  <a:lnTo>
                    <a:pt x="112828" y="178816"/>
                  </a:lnTo>
                  <a:lnTo>
                    <a:pt x="132230" y="181639"/>
                  </a:lnTo>
                  <a:lnTo>
                    <a:pt x="142317" y="180754"/>
                  </a:lnTo>
                  <a:lnTo>
                    <a:pt x="159764" y="173532"/>
                  </a:lnTo>
                  <a:lnTo>
                    <a:pt x="167692" y="168331"/>
                  </a:lnTo>
                  <a:lnTo>
                    <a:pt x="179620" y="153192"/>
                  </a:lnTo>
                  <a:lnTo>
                    <a:pt x="196810" y="114878"/>
                  </a:lnTo>
                  <a:lnTo>
                    <a:pt x="198021" y="91221"/>
                  </a:lnTo>
                  <a:lnTo>
                    <a:pt x="195245" y="54714"/>
                  </a:lnTo>
                  <a:lnTo>
                    <a:pt x="194076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87390" y="5178436"/>
              <a:ext cx="70402" cy="138456"/>
            </a:xfrm>
            <a:custGeom>
              <a:avLst/>
              <a:gdLst/>
              <a:ahLst/>
              <a:cxnLst/>
              <a:rect l="0" t="0" r="0" b="0"/>
              <a:pathLst>
                <a:path w="70402" h="138456">
                  <a:moveTo>
                    <a:pt x="2827" y="64755"/>
                  </a:moveTo>
                  <a:lnTo>
                    <a:pt x="25184" y="64755"/>
                  </a:lnTo>
                  <a:lnTo>
                    <a:pt x="55855" y="53577"/>
                  </a:lnTo>
                  <a:lnTo>
                    <a:pt x="62745" y="45605"/>
                  </a:lnTo>
                  <a:lnTo>
                    <a:pt x="70401" y="24268"/>
                  </a:lnTo>
                  <a:lnTo>
                    <a:pt x="68934" y="15538"/>
                  </a:lnTo>
                  <a:lnTo>
                    <a:pt x="64446" y="8547"/>
                  </a:lnTo>
                  <a:lnTo>
                    <a:pt x="57944" y="2717"/>
                  </a:lnTo>
                  <a:lnTo>
                    <a:pt x="50100" y="0"/>
                  </a:lnTo>
                  <a:lnTo>
                    <a:pt x="32026" y="100"/>
                  </a:lnTo>
                  <a:lnTo>
                    <a:pt x="24633" y="4105"/>
                  </a:lnTo>
                  <a:lnTo>
                    <a:pt x="13299" y="17912"/>
                  </a:lnTo>
                  <a:lnTo>
                    <a:pt x="341" y="45417"/>
                  </a:lnTo>
                  <a:lnTo>
                    <a:pt x="0" y="55373"/>
                  </a:lnTo>
                  <a:lnTo>
                    <a:pt x="16724" y="107020"/>
                  </a:lnTo>
                  <a:lnTo>
                    <a:pt x="30061" y="121754"/>
                  </a:lnTo>
                  <a:lnTo>
                    <a:pt x="51061" y="133507"/>
                  </a:lnTo>
                  <a:lnTo>
                    <a:pt x="65998" y="138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708222" y="5174431"/>
              <a:ext cx="74133" cy="144601"/>
            </a:xfrm>
            <a:custGeom>
              <a:avLst/>
              <a:gdLst/>
              <a:ahLst/>
              <a:cxnLst/>
              <a:rect l="0" t="0" r="0" b="0"/>
              <a:pathLst>
                <a:path w="74133" h="144601">
                  <a:moveTo>
                    <a:pt x="71508" y="5590"/>
                  </a:moveTo>
                  <a:lnTo>
                    <a:pt x="54741" y="0"/>
                  </a:lnTo>
                  <a:lnTo>
                    <a:pt x="37150" y="3495"/>
                  </a:lnTo>
                  <a:lnTo>
                    <a:pt x="10635" y="18617"/>
                  </a:lnTo>
                  <a:lnTo>
                    <a:pt x="2850" y="24803"/>
                  </a:lnTo>
                  <a:lnTo>
                    <a:pt x="0" y="31267"/>
                  </a:lnTo>
                  <a:lnTo>
                    <a:pt x="439" y="37915"/>
                  </a:lnTo>
                  <a:lnTo>
                    <a:pt x="3072" y="44688"/>
                  </a:lnTo>
                  <a:lnTo>
                    <a:pt x="15356" y="55332"/>
                  </a:lnTo>
                  <a:lnTo>
                    <a:pt x="59564" y="77737"/>
                  </a:lnTo>
                  <a:lnTo>
                    <a:pt x="71269" y="93807"/>
                  </a:lnTo>
                  <a:lnTo>
                    <a:pt x="74132" y="112648"/>
                  </a:lnTo>
                  <a:lnTo>
                    <a:pt x="73257" y="122585"/>
                  </a:lnTo>
                  <a:lnTo>
                    <a:pt x="69165" y="130380"/>
                  </a:lnTo>
                  <a:lnTo>
                    <a:pt x="55259" y="142160"/>
                  </a:lnTo>
                  <a:lnTo>
                    <a:pt x="46637" y="144600"/>
                  </a:lnTo>
                  <a:lnTo>
                    <a:pt x="8337" y="1424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63958" y="5085264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7409" y="42691"/>
                  </a:lnTo>
                  <a:lnTo>
                    <a:pt x="976" y="103238"/>
                  </a:lnTo>
                  <a:lnTo>
                    <a:pt x="3312" y="155097"/>
                  </a:lnTo>
                  <a:lnTo>
                    <a:pt x="6151" y="17772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21844" y="516949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63304" y="5095792"/>
              <a:ext cx="192674" cy="231628"/>
            </a:xfrm>
            <a:custGeom>
              <a:avLst/>
              <a:gdLst/>
              <a:ahLst/>
              <a:cxnLst/>
              <a:rect l="0" t="0" r="0" b="0"/>
              <a:pathLst>
                <a:path w="192674" h="231628">
                  <a:moveTo>
                    <a:pt x="16509" y="231627"/>
                  </a:moveTo>
                  <a:lnTo>
                    <a:pt x="13389" y="188936"/>
                  </a:lnTo>
                  <a:lnTo>
                    <a:pt x="6956" y="128389"/>
                  </a:lnTo>
                  <a:lnTo>
                    <a:pt x="3054" y="73411"/>
                  </a:lnTo>
                  <a:lnTo>
                    <a:pt x="0" y="46665"/>
                  </a:lnTo>
                  <a:lnTo>
                    <a:pt x="2543" y="23080"/>
                  </a:lnTo>
                  <a:lnTo>
                    <a:pt x="6029" y="18896"/>
                  </a:lnTo>
                  <a:lnTo>
                    <a:pt x="10692" y="19617"/>
                  </a:lnTo>
                  <a:lnTo>
                    <a:pt x="16140" y="23607"/>
                  </a:lnTo>
                  <a:lnTo>
                    <a:pt x="40175" y="81560"/>
                  </a:lnTo>
                  <a:lnTo>
                    <a:pt x="71835" y="136520"/>
                  </a:lnTo>
                  <a:lnTo>
                    <a:pt x="105252" y="198841"/>
                  </a:lnTo>
                  <a:lnTo>
                    <a:pt x="118731" y="215496"/>
                  </a:lnTo>
                  <a:lnTo>
                    <a:pt x="126771" y="219703"/>
                  </a:lnTo>
                  <a:lnTo>
                    <a:pt x="145063" y="221259"/>
                  </a:lnTo>
                  <a:lnTo>
                    <a:pt x="161772" y="214931"/>
                  </a:lnTo>
                  <a:lnTo>
                    <a:pt x="169503" y="209968"/>
                  </a:lnTo>
                  <a:lnTo>
                    <a:pt x="181212" y="195095"/>
                  </a:lnTo>
                  <a:lnTo>
                    <a:pt x="185973" y="186215"/>
                  </a:lnTo>
                  <a:lnTo>
                    <a:pt x="192673" y="145772"/>
                  </a:lnTo>
                  <a:lnTo>
                    <a:pt x="186531" y="89280"/>
                  </a:lnTo>
                  <a:lnTo>
                    <a:pt x="170671" y="32251"/>
                  </a:lnTo>
                  <a:lnTo>
                    <a:pt x="1639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86398" y="5169492"/>
              <a:ext cx="95511" cy="138319"/>
            </a:xfrm>
            <a:custGeom>
              <a:avLst/>
              <a:gdLst/>
              <a:ahLst/>
              <a:cxnLst/>
              <a:rect l="0" t="0" r="0" b="0"/>
              <a:pathLst>
                <a:path w="95511" h="138319">
                  <a:moveTo>
                    <a:pt x="46099" y="0"/>
                  </a:moveTo>
                  <a:lnTo>
                    <a:pt x="29332" y="5589"/>
                  </a:lnTo>
                  <a:lnTo>
                    <a:pt x="17980" y="17692"/>
                  </a:lnTo>
                  <a:lnTo>
                    <a:pt x="1160" y="54058"/>
                  </a:lnTo>
                  <a:lnTo>
                    <a:pt x="0" y="77448"/>
                  </a:lnTo>
                  <a:lnTo>
                    <a:pt x="4554" y="101102"/>
                  </a:lnTo>
                  <a:lnTo>
                    <a:pt x="14376" y="119413"/>
                  </a:lnTo>
                  <a:lnTo>
                    <a:pt x="29660" y="132231"/>
                  </a:lnTo>
                  <a:lnTo>
                    <a:pt x="38649" y="137287"/>
                  </a:lnTo>
                  <a:lnTo>
                    <a:pt x="48152" y="138318"/>
                  </a:lnTo>
                  <a:lnTo>
                    <a:pt x="68068" y="133225"/>
                  </a:lnTo>
                  <a:lnTo>
                    <a:pt x="82380" y="120042"/>
                  </a:lnTo>
                  <a:lnTo>
                    <a:pt x="87833" y="111613"/>
                  </a:lnTo>
                  <a:lnTo>
                    <a:pt x="95510" y="77394"/>
                  </a:lnTo>
                  <a:lnTo>
                    <a:pt x="91066" y="57404"/>
                  </a:lnTo>
                  <a:lnTo>
                    <a:pt x="5662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06197" y="5158963"/>
              <a:ext cx="31586" cy="120557"/>
            </a:xfrm>
            <a:custGeom>
              <a:avLst/>
              <a:gdLst/>
              <a:ahLst/>
              <a:cxnLst/>
              <a:rect l="0" t="0" r="0" b="0"/>
              <a:pathLst>
                <a:path w="31586" h="120557">
                  <a:moveTo>
                    <a:pt x="0" y="73700"/>
                  </a:moveTo>
                  <a:lnTo>
                    <a:pt x="15618" y="120556"/>
                  </a:lnTo>
                  <a:lnTo>
                    <a:pt x="2596" y="69009"/>
                  </a:lnTo>
                  <a:lnTo>
                    <a:pt x="1730" y="56535"/>
                  </a:lnTo>
                  <a:lnTo>
                    <a:pt x="7008" y="36435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658535" y="5085264"/>
              <a:ext cx="16119" cy="210571"/>
            </a:xfrm>
            <a:custGeom>
              <a:avLst/>
              <a:gdLst/>
              <a:ahLst/>
              <a:cxnLst/>
              <a:rect l="0" t="0" r="0" b="0"/>
              <a:pathLst>
                <a:path w="16119" h="210571">
                  <a:moveTo>
                    <a:pt x="5589" y="0"/>
                  </a:moveTo>
                  <a:lnTo>
                    <a:pt x="0" y="16767"/>
                  </a:lnTo>
                  <a:lnTo>
                    <a:pt x="375" y="34359"/>
                  </a:lnTo>
                  <a:lnTo>
                    <a:pt x="6072" y="92998"/>
                  </a:lnTo>
                  <a:lnTo>
                    <a:pt x="13787" y="147745"/>
                  </a:lnTo>
                  <a:lnTo>
                    <a:pt x="16118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22010" y="5169492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77989" y="5589"/>
                  </a:lnTo>
                  <a:lnTo>
                    <a:pt x="60398" y="5214"/>
                  </a:lnTo>
                  <a:lnTo>
                    <a:pt x="40882" y="348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48352" y="5053679"/>
              <a:ext cx="126343" cy="200042"/>
            </a:xfrm>
            <a:custGeom>
              <a:avLst/>
              <a:gdLst/>
              <a:ahLst/>
              <a:cxnLst/>
              <a:rect l="0" t="0" r="0" b="0"/>
              <a:pathLst>
                <a:path w="126343" h="200042">
                  <a:moveTo>
                    <a:pt x="0" y="0"/>
                  </a:moveTo>
                  <a:lnTo>
                    <a:pt x="3119" y="42691"/>
                  </a:lnTo>
                  <a:lnTo>
                    <a:pt x="16788" y="96002"/>
                  </a:lnTo>
                  <a:lnTo>
                    <a:pt x="23333" y="148338"/>
                  </a:lnTo>
                  <a:lnTo>
                    <a:pt x="26748" y="165364"/>
                  </a:lnTo>
                  <a:lnTo>
                    <a:pt x="24433" y="144402"/>
                  </a:lnTo>
                  <a:lnTo>
                    <a:pt x="27627" y="125010"/>
                  </a:lnTo>
                  <a:lnTo>
                    <a:pt x="41591" y="99951"/>
                  </a:lnTo>
                  <a:lnTo>
                    <a:pt x="48784" y="95879"/>
                  </a:lnTo>
                  <a:lnTo>
                    <a:pt x="66135" y="94475"/>
                  </a:lnTo>
                  <a:lnTo>
                    <a:pt x="74506" y="98079"/>
                  </a:lnTo>
                  <a:lnTo>
                    <a:pt x="97465" y="119917"/>
                  </a:lnTo>
                  <a:lnTo>
                    <a:pt x="111948" y="138694"/>
                  </a:lnTo>
                  <a:lnTo>
                    <a:pt x="119945" y="161857"/>
                  </a:lnTo>
                  <a:lnTo>
                    <a:pt x="126342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130437" y="5022093"/>
            <a:ext cx="681294" cy="261833"/>
            <a:chOff x="5130437" y="5022093"/>
            <a:chExt cx="681294" cy="261833"/>
          </a:xfrm>
        </p:grpSpPr>
        <p:sp>
          <p:nvSpPr>
            <p:cNvPr id="72" name="Freeform 71"/>
            <p:cNvSpPr/>
            <p:nvPr/>
          </p:nvSpPr>
          <p:spPr>
            <a:xfrm>
              <a:off x="5130437" y="5063495"/>
              <a:ext cx="135525" cy="214462"/>
            </a:xfrm>
            <a:custGeom>
              <a:avLst/>
              <a:gdLst/>
              <a:ahLst/>
              <a:cxnLst/>
              <a:rect l="0" t="0" r="0" b="0"/>
              <a:pathLst>
                <a:path w="135525" h="214462">
                  <a:moveTo>
                    <a:pt x="70640" y="42826"/>
                  </a:moveTo>
                  <a:lnTo>
                    <a:pt x="61065" y="18779"/>
                  </a:lnTo>
                  <a:lnTo>
                    <a:pt x="50397" y="4453"/>
                  </a:lnTo>
                  <a:lnTo>
                    <a:pt x="43107" y="866"/>
                  </a:lnTo>
                  <a:lnTo>
                    <a:pt x="25648" y="0"/>
                  </a:lnTo>
                  <a:lnTo>
                    <a:pt x="18419" y="3747"/>
                  </a:lnTo>
                  <a:lnTo>
                    <a:pt x="7266" y="17269"/>
                  </a:lnTo>
                  <a:lnTo>
                    <a:pt x="0" y="50201"/>
                  </a:lnTo>
                  <a:lnTo>
                    <a:pt x="3437" y="84006"/>
                  </a:lnTo>
                  <a:lnTo>
                    <a:pt x="9460" y="91336"/>
                  </a:lnTo>
                  <a:lnTo>
                    <a:pt x="70661" y="114285"/>
                  </a:lnTo>
                  <a:lnTo>
                    <a:pt x="117696" y="145231"/>
                  </a:lnTo>
                  <a:lnTo>
                    <a:pt x="134626" y="171434"/>
                  </a:lnTo>
                  <a:lnTo>
                    <a:pt x="135524" y="180037"/>
                  </a:lnTo>
                  <a:lnTo>
                    <a:pt x="130283" y="195835"/>
                  </a:lnTo>
                  <a:lnTo>
                    <a:pt x="117036" y="207536"/>
                  </a:lnTo>
                  <a:lnTo>
                    <a:pt x="108589" y="212294"/>
                  </a:lnTo>
                  <a:lnTo>
                    <a:pt x="89846" y="214461"/>
                  </a:lnTo>
                  <a:lnTo>
                    <a:pt x="72157" y="211525"/>
                  </a:lnTo>
                  <a:lnTo>
                    <a:pt x="49584" y="2007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02835" y="5148435"/>
              <a:ext cx="82820" cy="116041"/>
            </a:xfrm>
            <a:custGeom>
              <a:avLst/>
              <a:gdLst/>
              <a:ahLst/>
              <a:cxnLst/>
              <a:rect l="0" t="0" r="0" b="0"/>
              <a:pathLst>
                <a:path w="82820" h="116041">
                  <a:moveTo>
                    <a:pt x="45642" y="0"/>
                  </a:moveTo>
                  <a:lnTo>
                    <a:pt x="10894" y="37086"/>
                  </a:lnTo>
                  <a:lnTo>
                    <a:pt x="1732" y="55087"/>
                  </a:lnTo>
                  <a:lnTo>
                    <a:pt x="0" y="74786"/>
                  </a:lnTo>
                  <a:lnTo>
                    <a:pt x="4299" y="94069"/>
                  </a:lnTo>
                  <a:lnTo>
                    <a:pt x="14009" y="110439"/>
                  </a:lnTo>
                  <a:lnTo>
                    <a:pt x="22213" y="114570"/>
                  </a:lnTo>
                  <a:lnTo>
                    <a:pt x="43808" y="116040"/>
                  </a:lnTo>
                  <a:lnTo>
                    <a:pt x="62764" y="109675"/>
                  </a:lnTo>
                  <a:lnTo>
                    <a:pt x="71094" y="104702"/>
                  </a:lnTo>
                  <a:lnTo>
                    <a:pt x="76648" y="96708"/>
                  </a:lnTo>
                  <a:lnTo>
                    <a:pt x="82819" y="75346"/>
                  </a:lnTo>
                  <a:lnTo>
                    <a:pt x="82442" y="59614"/>
                  </a:lnTo>
                  <a:lnTo>
                    <a:pt x="77227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439107" y="5137906"/>
              <a:ext cx="98883" cy="146020"/>
            </a:xfrm>
            <a:custGeom>
              <a:avLst/>
              <a:gdLst/>
              <a:ahLst/>
              <a:cxnLst/>
              <a:rect l="0" t="0" r="0" b="0"/>
              <a:pathLst>
                <a:path w="98883" h="146020">
                  <a:moveTo>
                    <a:pt x="14654" y="21057"/>
                  </a:moveTo>
                  <a:lnTo>
                    <a:pt x="0" y="70609"/>
                  </a:lnTo>
                  <a:lnTo>
                    <a:pt x="1084" y="104370"/>
                  </a:lnTo>
                  <a:lnTo>
                    <a:pt x="8813" y="136600"/>
                  </a:lnTo>
                  <a:lnTo>
                    <a:pt x="15440" y="142539"/>
                  </a:lnTo>
                  <a:lnTo>
                    <a:pt x="24537" y="145329"/>
                  </a:lnTo>
                  <a:lnTo>
                    <a:pt x="35280" y="146019"/>
                  </a:lnTo>
                  <a:lnTo>
                    <a:pt x="53458" y="140547"/>
                  </a:lnTo>
                  <a:lnTo>
                    <a:pt x="61580" y="135812"/>
                  </a:lnTo>
                  <a:lnTo>
                    <a:pt x="73725" y="121193"/>
                  </a:lnTo>
                  <a:lnTo>
                    <a:pt x="91053" y="83211"/>
                  </a:lnTo>
                  <a:lnTo>
                    <a:pt x="97851" y="26238"/>
                  </a:lnTo>
                  <a:lnTo>
                    <a:pt x="9888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601160" y="5053679"/>
              <a:ext cx="10530" cy="210570"/>
            </a:xfrm>
            <a:custGeom>
              <a:avLst/>
              <a:gdLst/>
              <a:ahLst/>
              <a:cxnLst/>
              <a:rect l="0" t="0" r="0" b="0"/>
              <a:pathLst>
                <a:path w="10530" h="210570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9553" y="163835"/>
                  </a:lnTo>
                  <a:lnTo>
                    <a:pt x="10529" y="210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580103" y="5140052"/>
              <a:ext cx="94758" cy="8384"/>
            </a:xfrm>
            <a:custGeom>
              <a:avLst/>
              <a:gdLst/>
              <a:ahLst/>
              <a:cxnLst/>
              <a:rect l="0" t="0" r="0" b="0"/>
              <a:pathLst>
                <a:path w="94758" h="8384">
                  <a:moveTo>
                    <a:pt x="94757" y="8383"/>
                  </a:moveTo>
                  <a:lnTo>
                    <a:pt x="57279" y="50"/>
                  </a:lnTo>
                  <a:lnTo>
                    <a:pt x="34816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706445" y="5022093"/>
              <a:ext cx="105286" cy="242156"/>
            </a:xfrm>
            <a:custGeom>
              <a:avLst/>
              <a:gdLst/>
              <a:ahLst/>
              <a:cxnLst/>
              <a:rect l="0" t="0" r="0" b="0"/>
              <a:pathLst>
                <a:path w="105286" h="242156">
                  <a:moveTo>
                    <a:pt x="0" y="0"/>
                  </a:moveTo>
                  <a:lnTo>
                    <a:pt x="0" y="54144"/>
                  </a:lnTo>
                  <a:lnTo>
                    <a:pt x="5590" y="114681"/>
                  </a:lnTo>
                  <a:lnTo>
                    <a:pt x="9553" y="174558"/>
                  </a:lnTo>
                  <a:lnTo>
                    <a:pt x="13455" y="228326"/>
                  </a:lnTo>
                  <a:lnTo>
                    <a:pt x="15989" y="239955"/>
                  </a:lnTo>
                  <a:lnTo>
                    <a:pt x="17679" y="241858"/>
                  </a:lnTo>
                  <a:lnTo>
                    <a:pt x="30336" y="190041"/>
                  </a:lnTo>
                  <a:lnTo>
                    <a:pt x="41169" y="173760"/>
                  </a:lnTo>
                  <a:lnTo>
                    <a:pt x="47333" y="170822"/>
                  </a:lnTo>
                  <a:lnTo>
                    <a:pt x="53782" y="171203"/>
                  </a:lnTo>
                  <a:lnTo>
                    <a:pt x="67187" y="177866"/>
                  </a:lnTo>
                  <a:lnTo>
                    <a:pt x="80944" y="188626"/>
                  </a:lnTo>
                  <a:lnTo>
                    <a:pt x="96253" y="213426"/>
                  </a:lnTo>
                  <a:lnTo>
                    <a:pt x="105285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310450" y="203022"/>
            <a:ext cx="1019831" cy="508105"/>
            <a:chOff x="5310450" y="203022"/>
            <a:chExt cx="1019831" cy="508105"/>
          </a:xfrm>
        </p:grpSpPr>
        <p:sp>
          <p:nvSpPr>
            <p:cNvPr id="79" name="Freeform 78"/>
            <p:cNvSpPr/>
            <p:nvPr/>
          </p:nvSpPr>
          <p:spPr>
            <a:xfrm>
              <a:off x="5310450" y="203022"/>
              <a:ext cx="256847" cy="435214"/>
            </a:xfrm>
            <a:custGeom>
              <a:avLst/>
              <a:gdLst/>
              <a:ahLst/>
              <a:cxnLst/>
              <a:rect l="0" t="0" r="0" b="0"/>
              <a:pathLst>
                <a:path w="256847" h="435214">
                  <a:moveTo>
                    <a:pt x="185425" y="60190"/>
                  </a:moveTo>
                  <a:lnTo>
                    <a:pt x="179836" y="43422"/>
                  </a:lnTo>
                  <a:lnTo>
                    <a:pt x="167733" y="28951"/>
                  </a:lnTo>
                  <a:lnTo>
                    <a:pt x="141189" y="10770"/>
                  </a:lnTo>
                  <a:lnTo>
                    <a:pt x="120141" y="3130"/>
                  </a:lnTo>
                  <a:lnTo>
                    <a:pt x="83154" y="0"/>
                  </a:lnTo>
                  <a:lnTo>
                    <a:pt x="60422" y="3413"/>
                  </a:lnTo>
                  <a:lnTo>
                    <a:pt x="41741" y="15069"/>
                  </a:lnTo>
                  <a:lnTo>
                    <a:pt x="10684" y="51147"/>
                  </a:lnTo>
                  <a:lnTo>
                    <a:pt x="2478" y="74498"/>
                  </a:lnTo>
                  <a:lnTo>
                    <a:pt x="0" y="100474"/>
                  </a:lnTo>
                  <a:lnTo>
                    <a:pt x="6352" y="140236"/>
                  </a:lnTo>
                  <a:lnTo>
                    <a:pt x="22532" y="173595"/>
                  </a:lnTo>
                  <a:lnTo>
                    <a:pt x="35429" y="190921"/>
                  </a:lnTo>
                  <a:lnTo>
                    <a:pt x="55200" y="200181"/>
                  </a:lnTo>
                  <a:lnTo>
                    <a:pt x="118450" y="207783"/>
                  </a:lnTo>
                  <a:lnTo>
                    <a:pt x="174396" y="222115"/>
                  </a:lnTo>
                  <a:lnTo>
                    <a:pt x="200745" y="237889"/>
                  </a:lnTo>
                  <a:lnTo>
                    <a:pt x="223369" y="257381"/>
                  </a:lnTo>
                  <a:lnTo>
                    <a:pt x="239302" y="283563"/>
                  </a:lnTo>
                  <a:lnTo>
                    <a:pt x="253996" y="325022"/>
                  </a:lnTo>
                  <a:lnTo>
                    <a:pt x="256846" y="350248"/>
                  </a:lnTo>
                  <a:lnTo>
                    <a:pt x="251873" y="370819"/>
                  </a:lnTo>
                  <a:lnTo>
                    <a:pt x="229616" y="403089"/>
                  </a:lnTo>
                  <a:lnTo>
                    <a:pt x="209568" y="424872"/>
                  </a:lnTo>
                  <a:lnTo>
                    <a:pt x="189526" y="432841"/>
                  </a:lnTo>
                  <a:lnTo>
                    <a:pt x="166191" y="435213"/>
                  </a:lnTo>
                  <a:lnTo>
                    <a:pt x="111966" y="424189"/>
                  </a:lnTo>
                  <a:lnTo>
                    <a:pt x="85800" y="408767"/>
                  </a:lnTo>
                  <a:lnTo>
                    <a:pt x="27498" y="365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67059" y="420428"/>
              <a:ext cx="144672" cy="244571"/>
            </a:xfrm>
            <a:custGeom>
              <a:avLst/>
              <a:gdLst/>
              <a:ahLst/>
              <a:cxnLst/>
              <a:rect l="0" t="0" r="0" b="0"/>
              <a:pathLst>
                <a:path w="144672" h="244571">
                  <a:moveTo>
                    <a:pt x="113086" y="42825"/>
                  </a:moveTo>
                  <a:lnTo>
                    <a:pt x="103511" y="18779"/>
                  </a:lnTo>
                  <a:lnTo>
                    <a:pt x="92842" y="4452"/>
                  </a:lnTo>
                  <a:lnTo>
                    <a:pt x="85552" y="865"/>
                  </a:lnTo>
                  <a:lnTo>
                    <a:pt x="68094" y="0"/>
                  </a:lnTo>
                  <a:lnTo>
                    <a:pt x="51755" y="6634"/>
                  </a:lnTo>
                  <a:lnTo>
                    <a:pt x="22202" y="29957"/>
                  </a:lnTo>
                  <a:lnTo>
                    <a:pt x="6479" y="61369"/>
                  </a:lnTo>
                  <a:lnTo>
                    <a:pt x="0" y="100313"/>
                  </a:lnTo>
                  <a:lnTo>
                    <a:pt x="6216" y="146988"/>
                  </a:lnTo>
                  <a:lnTo>
                    <a:pt x="21829" y="190003"/>
                  </a:lnTo>
                  <a:lnTo>
                    <a:pt x="47097" y="226705"/>
                  </a:lnTo>
                  <a:lnTo>
                    <a:pt x="73256" y="243667"/>
                  </a:lnTo>
                  <a:lnTo>
                    <a:pt x="81854" y="244570"/>
                  </a:lnTo>
                  <a:lnTo>
                    <a:pt x="97645" y="239335"/>
                  </a:lnTo>
                  <a:lnTo>
                    <a:pt x="144671" y="2007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92760" y="473456"/>
              <a:ext cx="203241" cy="190186"/>
            </a:xfrm>
            <a:custGeom>
              <a:avLst/>
              <a:gdLst/>
              <a:ahLst/>
              <a:cxnLst/>
              <a:rect l="0" t="0" r="0" b="0"/>
              <a:pathLst>
                <a:path w="203241" h="190186">
                  <a:moveTo>
                    <a:pt x="97955" y="74025"/>
                  </a:moveTo>
                  <a:lnTo>
                    <a:pt x="78827" y="21320"/>
                  </a:lnTo>
                  <a:lnTo>
                    <a:pt x="67616" y="5367"/>
                  </a:lnTo>
                  <a:lnTo>
                    <a:pt x="60182" y="1347"/>
                  </a:lnTo>
                  <a:lnTo>
                    <a:pt x="42562" y="0"/>
                  </a:lnTo>
                  <a:lnTo>
                    <a:pt x="34120" y="3618"/>
                  </a:lnTo>
                  <a:lnTo>
                    <a:pt x="18501" y="16997"/>
                  </a:lnTo>
                  <a:lnTo>
                    <a:pt x="2143" y="49849"/>
                  </a:lnTo>
                  <a:lnTo>
                    <a:pt x="0" y="75759"/>
                  </a:lnTo>
                  <a:lnTo>
                    <a:pt x="8155" y="130520"/>
                  </a:lnTo>
                  <a:lnTo>
                    <a:pt x="17666" y="166804"/>
                  </a:lnTo>
                  <a:lnTo>
                    <a:pt x="23372" y="175652"/>
                  </a:lnTo>
                  <a:lnTo>
                    <a:pt x="39070" y="188603"/>
                  </a:lnTo>
                  <a:lnTo>
                    <a:pt x="48170" y="190185"/>
                  </a:lnTo>
                  <a:lnTo>
                    <a:pt x="67639" y="185703"/>
                  </a:lnTo>
                  <a:lnTo>
                    <a:pt x="75405" y="180063"/>
                  </a:lnTo>
                  <a:lnTo>
                    <a:pt x="87153" y="164437"/>
                  </a:lnTo>
                  <a:lnTo>
                    <a:pt x="100343" y="135909"/>
                  </a:lnTo>
                  <a:lnTo>
                    <a:pt x="106071" y="99640"/>
                  </a:lnTo>
                  <a:lnTo>
                    <a:pt x="108045" y="95781"/>
                  </a:lnTo>
                  <a:lnTo>
                    <a:pt x="110531" y="97888"/>
                  </a:lnTo>
                  <a:lnTo>
                    <a:pt x="134706" y="137782"/>
                  </a:lnTo>
                  <a:lnTo>
                    <a:pt x="155767" y="159727"/>
                  </a:lnTo>
                  <a:lnTo>
                    <a:pt x="187493" y="175095"/>
                  </a:lnTo>
                  <a:lnTo>
                    <a:pt x="203240" y="179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96000" y="284269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3119" y="62478"/>
                  </a:lnTo>
                  <a:lnTo>
                    <a:pt x="8333" y="111319"/>
                  </a:lnTo>
                  <a:lnTo>
                    <a:pt x="12997" y="167124"/>
                  </a:lnTo>
                  <a:lnTo>
                    <a:pt x="21788" y="220704"/>
                  </a:lnTo>
                  <a:lnTo>
                    <a:pt x="28683" y="270504"/>
                  </a:lnTo>
                  <a:lnTo>
                    <a:pt x="31012" y="329254"/>
                  </a:lnTo>
                  <a:lnTo>
                    <a:pt x="39844" y="382307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69699" y="500791"/>
              <a:ext cx="160582" cy="210336"/>
            </a:xfrm>
            <a:custGeom>
              <a:avLst/>
              <a:gdLst/>
              <a:ahLst/>
              <a:cxnLst/>
              <a:rect l="0" t="0" r="0" b="0"/>
              <a:pathLst>
                <a:path w="160582" h="210336">
                  <a:moveTo>
                    <a:pt x="0" y="88804"/>
                  </a:moveTo>
                  <a:lnTo>
                    <a:pt x="58617" y="79739"/>
                  </a:lnTo>
                  <a:lnTo>
                    <a:pt x="117687" y="76225"/>
                  </a:lnTo>
                  <a:lnTo>
                    <a:pt x="138483" y="67226"/>
                  </a:lnTo>
                  <a:lnTo>
                    <a:pt x="152406" y="52308"/>
                  </a:lnTo>
                  <a:lnTo>
                    <a:pt x="157756" y="43416"/>
                  </a:lnTo>
                  <a:lnTo>
                    <a:pt x="160581" y="24178"/>
                  </a:lnTo>
                  <a:lnTo>
                    <a:pt x="159697" y="14135"/>
                  </a:lnTo>
                  <a:lnTo>
                    <a:pt x="154428" y="7439"/>
                  </a:lnTo>
                  <a:lnTo>
                    <a:pt x="136095" y="0"/>
                  </a:lnTo>
                  <a:lnTo>
                    <a:pt x="99466" y="1401"/>
                  </a:lnTo>
                  <a:lnTo>
                    <a:pt x="78912" y="9404"/>
                  </a:lnTo>
                  <a:lnTo>
                    <a:pt x="61978" y="21930"/>
                  </a:lnTo>
                  <a:lnTo>
                    <a:pt x="40461" y="48713"/>
                  </a:lnTo>
                  <a:lnTo>
                    <a:pt x="30461" y="68646"/>
                  </a:lnTo>
                  <a:lnTo>
                    <a:pt x="23843" y="105188"/>
                  </a:lnTo>
                  <a:lnTo>
                    <a:pt x="30013" y="151052"/>
                  </a:lnTo>
                  <a:lnTo>
                    <a:pt x="40348" y="182117"/>
                  </a:lnTo>
                  <a:lnTo>
                    <a:pt x="51468" y="198907"/>
                  </a:lnTo>
                  <a:lnTo>
                    <a:pt x="60049" y="204320"/>
                  </a:lnTo>
                  <a:lnTo>
                    <a:pt x="82061" y="210335"/>
                  </a:lnTo>
                  <a:lnTo>
                    <a:pt x="115171" y="208131"/>
                  </a:lnTo>
                  <a:lnTo>
                    <a:pt x="157928" y="1940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5274777" y="1210777"/>
            <a:ext cx="1631918" cy="484312"/>
            <a:chOff x="5274777" y="1210777"/>
            <a:chExt cx="1631918" cy="484312"/>
          </a:xfrm>
        </p:grpSpPr>
        <p:sp>
          <p:nvSpPr>
            <p:cNvPr id="85" name="Freeform 84"/>
            <p:cNvSpPr/>
            <p:nvPr/>
          </p:nvSpPr>
          <p:spPr>
            <a:xfrm>
              <a:off x="5443233" y="1252891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2195" y="48931"/>
                  </a:lnTo>
                  <a:lnTo>
                    <a:pt x="650" y="96776"/>
                  </a:lnTo>
                  <a:lnTo>
                    <a:pt x="192" y="147997"/>
                  </a:lnTo>
                  <a:lnTo>
                    <a:pt x="57" y="200218"/>
                  </a:lnTo>
                  <a:lnTo>
                    <a:pt x="17" y="249617"/>
                  </a:lnTo>
                  <a:lnTo>
                    <a:pt x="3" y="30823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95834" y="1210777"/>
              <a:ext cx="326384" cy="73700"/>
            </a:xfrm>
            <a:custGeom>
              <a:avLst/>
              <a:gdLst/>
              <a:ahLst/>
              <a:cxnLst/>
              <a:rect l="0" t="0" r="0" b="0"/>
              <a:pathLst>
                <a:path w="326384" h="73700">
                  <a:moveTo>
                    <a:pt x="326383" y="0"/>
                  </a:moveTo>
                  <a:lnTo>
                    <a:pt x="271242" y="14654"/>
                  </a:lnTo>
                  <a:lnTo>
                    <a:pt x="214279" y="28197"/>
                  </a:lnTo>
                  <a:lnTo>
                    <a:pt x="154848" y="42138"/>
                  </a:lnTo>
                  <a:lnTo>
                    <a:pt x="92718" y="50567"/>
                  </a:lnTo>
                  <a:lnTo>
                    <a:pt x="37725" y="6063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274777" y="1589803"/>
              <a:ext cx="368498" cy="63172"/>
            </a:xfrm>
            <a:custGeom>
              <a:avLst/>
              <a:gdLst/>
              <a:ahLst/>
              <a:cxnLst/>
              <a:rect l="0" t="0" r="0" b="0"/>
              <a:pathLst>
                <a:path w="368498" h="63172">
                  <a:moveTo>
                    <a:pt x="368497" y="0"/>
                  </a:moveTo>
                  <a:lnTo>
                    <a:pt x="319567" y="8333"/>
                  </a:lnTo>
                  <a:lnTo>
                    <a:pt x="260436" y="15684"/>
                  </a:lnTo>
                  <a:lnTo>
                    <a:pt x="203696" y="21165"/>
                  </a:lnTo>
                  <a:lnTo>
                    <a:pt x="147428" y="32300"/>
                  </a:lnTo>
                  <a:lnTo>
                    <a:pt x="85664" y="45764"/>
                  </a:lnTo>
                  <a:lnTo>
                    <a:pt x="29053" y="5851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632746" y="1482921"/>
              <a:ext cx="161680" cy="159561"/>
            </a:xfrm>
            <a:custGeom>
              <a:avLst/>
              <a:gdLst/>
              <a:ahLst/>
              <a:cxnLst/>
              <a:rect l="0" t="0" r="0" b="0"/>
              <a:pathLst>
                <a:path w="161680" h="159561">
                  <a:moveTo>
                    <a:pt x="0" y="33182"/>
                  </a:moveTo>
                  <a:lnTo>
                    <a:pt x="8333" y="70660"/>
                  </a:lnTo>
                  <a:lnTo>
                    <a:pt x="17475" y="128498"/>
                  </a:lnTo>
                  <a:lnTo>
                    <a:pt x="18826" y="159560"/>
                  </a:lnTo>
                  <a:lnTo>
                    <a:pt x="17230" y="159548"/>
                  </a:lnTo>
                  <a:lnTo>
                    <a:pt x="14996" y="156031"/>
                  </a:lnTo>
                  <a:lnTo>
                    <a:pt x="11852" y="123134"/>
                  </a:lnTo>
                  <a:lnTo>
                    <a:pt x="19195" y="69191"/>
                  </a:lnTo>
                  <a:lnTo>
                    <a:pt x="29734" y="35663"/>
                  </a:lnTo>
                  <a:lnTo>
                    <a:pt x="40901" y="18297"/>
                  </a:lnTo>
                  <a:lnTo>
                    <a:pt x="56783" y="5899"/>
                  </a:lnTo>
                  <a:lnTo>
                    <a:pt x="65931" y="956"/>
                  </a:lnTo>
                  <a:lnTo>
                    <a:pt x="75540" y="0"/>
                  </a:lnTo>
                  <a:lnTo>
                    <a:pt x="95574" y="5176"/>
                  </a:lnTo>
                  <a:lnTo>
                    <a:pt x="126584" y="26834"/>
                  </a:lnTo>
                  <a:lnTo>
                    <a:pt x="146820" y="55478"/>
                  </a:lnTo>
                  <a:lnTo>
                    <a:pt x="160226" y="86192"/>
                  </a:lnTo>
                  <a:lnTo>
                    <a:pt x="161679" y="110164"/>
                  </a:lnTo>
                  <a:lnTo>
                    <a:pt x="157927" y="159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874901" y="1263419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0" y="60384"/>
                  </a:lnTo>
                  <a:lnTo>
                    <a:pt x="5590" y="121632"/>
                  </a:lnTo>
                  <a:lnTo>
                    <a:pt x="9553" y="177101"/>
                  </a:lnTo>
                  <a:lnTo>
                    <a:pt x="13456" y="236931"/>
                  </a:lnTo>
                  <a:lnTo>
                    <a:pt x="19555" y="294416"/>
                  </a:lnTo>
                  <a:lnTo>
                    <a:pt x="29193" y="355507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790673" y="1424640"/>
              <a:ext cx="168457" cy="17765"/>
            </a:xfrm>
            <a:custGeom>
              <a:avLst/>
              <a:gdLst/>
              <a:ahLst/>
              <a:cxnLst/>
              <a:rect l="0" t="0" r="0" b="0"/>
              <a:pathLst>
                <a:path w="168457" h="17765">
                  <a:moveTo>
                    <a:pt x="168456" y="7235"/>
                  </a:moveTo>
                  <a:lnTo>
                    <a:pt x="140900" y="0"/>
                  </a:lnTo>
                  <a:lnTo>
                    <a:pt x="87797" y="477"/>
                  </a:lnTo>
                  <a:lnTo>
                    <a:pt x="27160" y="7515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959129" y="1457546"/>
              <a:ext cx="136484" cy="191335"/>
            </a:xfrm>
            <a:custGeom>
              <a:avLst/>
              <a:gdLst/>
              <a:ahLst/>
              <a:cxnLst/>
              <a:rect l="0" t="0" r="0" b="0"/>
              <a:pathLst>
                <a:path w="136484" h="191335">
                  <a:moveTo>
                    <a:pt x="0" y="79614"/>
                  </a:moveTo>
                  <a:lnTo>
                    <a:pt x="58617" y="79614"/>
                  </a:lnTo>
                  <a:lnTo>
                    <a:pt x="98996" y="79614"/>
                  </a:lnTo>
                  <a:lnTo>
                    <a:pt x="110452" y="76105"/>
                  </a:lnTo>
                  <a:lnTo>
                    <a:pt x="129418" y="62847"/>
                  </a:lnTo>
                  <a:lnTo>
                    <a:pt x="134242" y="54398"/>
                  </a:lnTo>
                  <a:lnTo>
                    <a:pt x="136483" y="35652"/>
                  </a:lnTo>
                  <a:lnTo>
                    <a:pt x="133103" y="26909"/>
                  </a:lnTo>
                  <a:lnTo>
                    <a:pt x="119988" y="10956"/>
                  </a:lnTo>
                  <a:lnTo>
                    <a:pt x="99342" y="2306"/>
                  </a:lnTo>
                  <a:lnTo>
                    <a:pt x="87285" y="0"/>
                  </a:lnTo>
                  <a:lnTo>
                    <a:pt x="67650" y="3676"/>
                  </a:lnTo>
                  <a:lnTo>
                    <a:pt x="43442" y="18899"/>
                  </a:lnTo>
                  <a:lnTo>
                    <a:pt x="35980" y="25100"/>
                  </a:lnTo>
                  <a:lnTo>
                    <a:pt x="24570" y="44467"/>
                  </a:lnTo>
                  <a:lnTo>
                    <a:pt x="14689" y="81678"/>
                  </a:lnTo>
                  <a:lnTo>
                    <a:pt x="14881" y="119220"/>
                  </a:lnTo>
                  <a:lnTo>
                    <a:pt x="20652" y="140501"/>
                  </a:lnTo>
                  <a:lnTo>
                    <a:pt x="43421" y="173226"/>
                  </a:lnTo>
                  <a:lnTo>
                    <a:pt x="50004" y="180627"/>
                  </a:lnTo>
                  <a:lnTo>
                    <a:pt x="69797" y="188849"/>
                  </a:lnTo>
                  <a:lnTo>
                    <a:pt x="91852" y="191334"/>
                  </a:lnTo>
                  <a:lnTo>
                    <a:pt x="126342" y="184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148642" y="1452932"/>
              <a:ext cx="94758" cy="182282"/>
            </a:xfrm>
            <a:custGeom>
              <a:avLst/>
              <a:gdLst/>
              <a:ahLst/>
              <a:cxnLst/>
              <a:rect l="0" t="0" r="0" b="0"/>
              <a:pathLst>
                <a:path w="94758" h="182282">
                  <a:moveTo>
                    <a:pt x="0" y="84228"/>
                  </a:moveTo>
                  <a:lnTo>
                    <a:pt x="14654" y="146321"/>
                  </a:lnTo>
                  <a:lnTo>
                    <a:pt x="25859" y="182281"/>
                  </a:lnTo>
                  <a:lnTo>
                    <a:pt x="9988" y="126882"/>
                  </a:lnTo>
                  <a:lnTo>
                    <a:pt x="5609" y="105525"/>
                  </a:lnTo>
                  <a:lnTo>
                    <a:pt x="12330" y="63219"/>
                  </a:lnTo>
                  <a:lnTo>
                    <a:pt x="19518" y="43305"/>
                  </a:lnTo>
                  <a:lnTo>
                    <a:pt x="30512" y="26656"/>
                  </a:lnTo>
                  <a:lnTo>
                    <a:pt x="49436" y="1457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06570" y="1452932"/>
              <a:ext cx="126342" cy="193914"/>
            </a:xfrm>
            <a:custGeom>
              <a:avLst/>
              <a:gdLst/>
              <a:ahLst/>
              <a:cxnLst/>
              <a:rect l="0" t="0" r="0" b="0"/>
              <a:pathLst>
                <a:path w="126342" h="193914">
                  <a:moveTo>
                    <a:pt x="0" y="42114"/>
                  </a:moveTo>
                  <a:lnTo>
                    <a:pt x="28681" y="97159"/>
                  </a:lnTo>
                  <a:lnTo>
                    <a:pt x="53455" y="148567"/>
                  </a:lnTo>
                  <a:lnTo>
                    <a:pt x="80879" y="192603"/>
                  </a:lnTo>
                  <a:lnTo>
                    <a:pt x="85504" y="193913"/>
                  </a:lnTo>
                  <a:lnTo>
                    <a:pt x="88588" y="190107"/>
                  </a:lnTo>
                  <a:lnTo>
                    <a:pt x="101180" y="137685"/>
                  </a:lnTo>
                  <a:lnTo>
                    <a:pt x="110334" y="75425"/>
                  </a:lnTo>
                  <a:lnTo>
                    <a:pt x="123425" y="24404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486574" y="1440685"/>
              <a:ext cx="188494" cy="222818"/>
            </a:xfrm>
            <a:custGeom>
              <a:avLst/>
              <a:gdLst/>
              <a:ahLst/>
              <a:cxnLst/>
              <a:rect l="0" t="0" r="0" b="0"/>
              <a:pathLst>
                <a:path w="188494" h="222818">
                  <a:moveTo>
                    <a:pt x="114794" y="128061"/>
                  </a:moveTo>
                  <a:lnTo>
                    <a:pt x="111674" y="85369"/>
                  </a:lnTo>
                  <a:lnTo>
                    <a:pt x="95666" y="34398"/>
                  </a:lnTo>
                  <a:lnTo>
                    <a:pt x="84455" y="17803"/>
                  </a:lnTo>
                  <a:lnTo>
                    <a:pt x="68555" y="5748"/>
                  </a:lnTo>
                  <a:lnTo>
                    <a:pt x="59401" y="895"/>
                  </a:lnTo>
                  <a:lnTo>
                    <a:pt x="50959" y="0"/>
                  </a:lnTo>
                  <a:lnTo>
                    <a:pt x="35340" y="5244"/>
                  </a:lnTo>
                  <a:lnTo>
                    <a:pt x="23719" y="18493"/>
                  </a:lnTo>
                  <a:lnTo>
                    <a:pt x="6726" y="55595"/>
                  </a:lnTo>
                  <a:lnTo>
                    <a:pt x="0" y="118619"/>
                  </a:lnTo>
                  <a:lnTo>
                    <a:pt x="1773" y="144921"/>
                  </a:lnTo>
                  <a:lnTo>
                    <a:pt x="10360" y="168310"/>
                  </a:lnTo>
                  <a:lnTo>
                    <a:pt x="25095" y="184164"/>
                  </a:lnTo>
                  <a:lnTo>
                    <a:pt x="33938" y="190029"/>
                  </a:lnTo>
                  <a:lnTo>
                    <a:pt x="42172" y="191600"/>
                  </a:lnTo>
                  <a:lnTo>
                    <a:pt x="50002" y="190307"/>
                  </a:lnTo>
                  <a:lnTo>
                    <a:pt x="64940" y="182632"/>
                  </a:lnTo>
                  <a:lnTo>
                    <a:pt x="79378" y="171422"/>
                  </a:lnTo>
                  <a:lnTo>
                    <a:pt x="87355" y="152402"/>
                  </a:lnTo>
                  <a:lnTo>
                    <a:pt x="94066" y="96691"/>
                  </a:lnTo>
                  <a:lnTo>
                    <a:pt x="96296" y="96619"/>
                  </a:lnTo>
                  <a:lnTo>
                    <a:pt x="101893" y="105898"/>
                  </a:lnTo>
                  <a:lnTo>
                    <a:pt x="130318" y="159304"/>
                  </a:lnTo>
                  <a:lnTo>
                    <a:pt x="174932" y="208944"/>
                  </a:lnTo>
                  <a:lnTo>
                    <a:pt x="188493" y="2228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700587" y="1273948"/>
              <a:ext cx="16595" cy="421141"/>
            </a:xfrm>
            <a:custGeom>
              <a:avLst/>
              <a:gdLst/>
              <a:ahLst/>
              <a:cxnLst/>
              <a:rect l="0" t="0" r="0" b="0"/>
              <a:pathLst>
                <a:path w="16595" h="421141">
                  <a:moveTo>
                    <a:pt x="6066" y="0"/>
                  </a:moveTo>
                  <a:lnTo>
                    <a:pt x="0" y="32452"/>
                  </a:lnTo>
                  <a:lnTo>
                    <a:pt x="4521" y="83229"/>
                  </a:lnTo>
                  <a:lnTo>
                    <a:pt x="5609" y="142813"/>
                  </a:lnTo>
                  <a:lnTo>
                    <a:pt x="5863" y="187475"/>
                  </a:lnTo>
                  <a:lnTo>
                    <a:pt x="7175" y="248570"/>
                  </a:lnTo>
                  <a:lnTo>
                    <a:pt x="14387" y="308673"/>
                  </a:lnTo>
                  <a:lnTo>
                    <a:pt x="15941" y="358960"/>
                  </a:lnTo>
                  <a:lnTo>
                    <a:pt x="16594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854052" y="142134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906694" y="158980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Freeform 98"/>
          <p:cNvSpPr/>
          <p:nvPr/>
        </p:nvSpPr>
        <p:spPr>
          <a:xfrm>
            <a:off x="7434095" y="1242362"/>
            <a:ext cx="17831" cy="484312"/>
          </a:xfrm>
          <a:custGeom>
            <a:avLst/>
            <a:gdLst/>
            <a:ahLst/>
            <a:cxnLst/>
            <a:rect l="0" t="0" r="0" b="0"/>
            <a:pathLst>
              <a:path w="17831" h="484312">
                <a:moveTo>
                  <a:pt x="9552" y="0"/>
                </a:moveTo>
                <a:lnTo>
                  <a:pt x="6433" y="42692"/>
                </a:lnTo>
                <a:lnTo>
                  <a:pt x="0" y="104408"/>
                </a:lnTo>
                <a:lnTo>
                  <a:pt x="483" y="153898"/>
                </a:lnTo>
                <a:lnTo>
                  <a:pt x="6346" y="212496"/>
                </a:lnTo>
                <a:lnTo>
                  <a:pt x="8603" y="273142"/>
                </a:lnTo>
                <a:lnTo>
                  <a:pt x="10442" y="326336"/>
                </a:lnTo>
                <a:lnTo>
                  <a:pt x="17830" y="380057"/>
                </a:lnTo>
                <a:lnTo>
                  <a:pt x="14048" y="435382"/>
                </a:lnTo>
                <a:lnTo>
                  <a:pt x="9552" y="4843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6506611" y="349635"/>
            <a:ext cx="1996021" cy="471588"/>
            <a:chOff x="6506611" y="349635"/>
            <a:chExt cx="1996021" cy="471588"/>
          </a:xfrm>
        </p:grpSpPr>
        <p:sp>
          <p:nvSpPr>
            <p:cNvPr id="100" name="Freeform 99"/>
            <p:cNvSpPr/>
            <p:nvPr/>
          </p:nvSpPr>
          <p:spPr>
            <a:xfrm>
              <a:off x="6506611" y="4106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527669" y="63170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858184" y="349635"/>
              <a:ext cx="466938" cy="448582"/>
            </a:xfrm>
            <a:custGeom>
              <a:avLst/>
              <a:gdLst/>
              <a:ahLst/>
              <a:cxnLst/>
              <a:rect l="0" t="0" r="0" b="0"/>
              <a:pathLst>
                <a:path w="466938" h="448582">
                  <a:moveTo>
                    <a:pt x="248551" y="8333"/>
                  </a:moveTo>
                  <a:lnTo>
                    <a:pt x="211074" y="0"/>
                  </a:lnTo>
                  <a:lnTo>
                    <a:pt x="154061" y="3828"/>
                  </a:lnTo>
                  <a:lnTo>
                    <a:pt x="103284" y="24254"/>
                  </a:lnTo>
                  <a:lnTo>
                    <a:pt x="71368" y="45156"/>
                  </a:lnTo>
                  <a:lnTo>
                    <a:pt x="39030" y="86187"/>
                  </a:lnTo>
                  <a:lnTo>
                    <a:pt x="15701" y="139005"/>
                  </a:lnTo>
                  <a:lnTo>
                    <a:pt x="998" y="195669"/>
                  </a:lnTo>
                  <a:lnTo>
                    <a:pt x="0" y="258854"/>
                  </a:lnTo>
                  <a:lnTo>
                    <a:pt x="10722" y="311153"/>
                  </a:lnTo>
                  <a:lnTo>
                    <a:pt x="39013" y="374305"/>
                  </a:lnTo>
                  <a:lnTo>
                    <a:pt x="53648" y="395596"/>
                  </a:lnTo>
                  <a:lnTo>
                    <a:pt x="82788" y="420735"/>
                  </a:lnTo>
                  <a:lnTo>
                    <a:pt x="120538" y="440662"/>
                  </a:lnTo>
                  <a:lnTo>
                    <a:pt x="175215" y="448581"/>
                  </a:lnTo>
                  <a:lnTo>
                    <a:pt x="213954" y="446833"/>
                  </a:lnTo>
                  <a:lnTo>
                    <a:pt x="264074" y="435762"/>
                  </a:lnTo>
                  <a:lnTo>
                    <a:pt x="317865" y="412735"/>
                  </a:lnTo>
                  <a:lnTo>
                    <a:pt x="374316" y="371074"/>
                  </a:lnTo>
                  <a:lnTo>
                    <a:pt x="400719" y="337950"/>
                  </a:lnTo>
                  <a:lnTo>
                    <a:pt x="430601" y="286006"/>
                  </a:lnTo>
                  <a:lnTo>
                    <a:pt x="460493" y="224360"/>
                  </a:lnTo>
                  <a:lnTo>
                    <a:pt x="466937" y="183346"/>
                  </a:lnTo>
                  <a:lnTo>
                    <a:pt x="460708" y="133631"/>
                  </a:lnTo>
                  <a:lnTo>
                    <a:pt x="450363" y="90172"/>
                  </a:lnTo>
                  <a:lnTo>
                    <a:pt x="426499" y="52748"/>
                  </a:lnTo>
                  <a:lnTo>
                    <a:pt x="411867" y="38602"/>
                  </a:lnTo>
                  <a:lnTo>
                    <a:pt x="363689" y="16103"/>
                  </a:lnTo>
                  <a:lnTo>
                    <a:pt x="339888" y="14906"/>
                  </a:lnTo>
                  <a:lnTo>
                    <a:pt x="286480" y="18081"/>
                  </a:lnTo>
                  <a:lnTo>
                    <a:pt x="238023" y="29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527876" y="579067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7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43730" y="357968"/>
              <a:ext cx="21059" cy="463255"/>
            </a:xfrm>
            <a:custGeom>
              <a:avLst/>
              <a:gdLst/>
              <a:ahLst/>
              <a:cxnLst/>
              <a:rect l="0" t="0" r="0" b="0"/>
              <a:pathLst>
                <a:path w="21059" h="463255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0" y="232021"/>
                  </a:lnTo>
                  <a:lnTo>
                    <a:pt x="0" y="291796"/>
                  </a:lnTo>
                  <a:lnTo>
                    <a:pt x="3120" y="343432"/>
                  </a:lnTo>
                  <a:lnTo>
                    <a:pt x="14654" y="402801"/>
                  </a:lnTo>
                  <a:lnTo>
                    <a:pt x="21058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058635" y="427252"/>
              <a:ext cx="443997" cy="382011"/>
            </a:xfrm>
            <a:custGeom>
              <a:avLst/>
              <a:gdLst/>
              <a:ahLst/>
              <a:cxnLst/>
              <a:rect l="0" t="0" r="0" b="0"/>
              <a:pathLst>
                <a:path w="443997" h="382011">
                  <a:moveTo>
                    <a:pt x="206235" y="4416"/>
                  </a:moveTo>
                  <a:lnTo>
                    <a:pt x="183878" y="4416"/>
                  </a:lnTo>
                  <a:lnTo>
                    <a:pt x="153207" y="15594"/>
                  </a:lnTo>
                  <a:lnTo>
                    <a:pt x="92566" y="50197"/>
                  </a:lnTo>
                  <a:lnTo>
                    <a:pt x="48732" y="94958"/>
                  </a:lnTo>
                  <a:lnTo>
                    <a:pt x="15853" y="150029"/>
                  </a:lnTo>
                  <a:lnTo>
                    <a:pt x="0" y="212900"/>
                  </a:lnTo>
                  <a:lnTo>
                    <a:pt x="70" y="256482"/>
                  </a:lnTo>
                  <a:lnTo>
                    <a:pt x="5812" y="283731"/>
                  </a:lnTo>
                  <a:lnTo>
                    <a:pt x="23368" y="318803"/>
                  </a:lnTo>
                  <a:lnTo>
                    <a:pt x="60149" y="358975"/>
                  </a:lnTo>
                  <a:lnTo>
                    <a:pt x="70240" y="367131"/>
                  </a:lnTo>
                  <a:lnTo>
                    <a:pt x="93930" y="376192"/>
                  </a:lnTo>
                  <a:lnTo>
                    <a:pt x="147267" y="382010"/>
                  </a:lnTo>
                  <a:lnTo>
                    <a:pt x="201693" y="381989"/>
                  </a:lnTo>
                  <a:lnTo>
                    <a:pt x="250571" y="368814"/>
                  </a:lnTo>
                  <a:lnTo>
                    <a:pt x="304940" y="344028"/>
                  </a:lnTo>
                  <a:lnTo>
                    <a:pt x="359570" y="308196"/>
                  </a:lnTo>
                  <a:lnTo>
                    <a:pt x="393218" y="276529"/>
                  </a:lnTo>
                  <a:lnTo>
                    <a:pt x="433558" y="216389"/>
                  </a:lnTo>
                  <a:lnTo>
                    <a:pt x="443996" y="172638"/>
                  </a:lnTo>
                  <a:lnTo>
                    <a:pt x="441499" y="122630"/>
                  </a:lnTo>
                  <a:lnTo>
                    <a:pt x="433351" y="81946"/>
                  </a:lnTo>
                  <a:lnTo>
                    <a:pt x="412350" y="47665"/>
                  </a:lnTo>
                  <a:lnTo>
                    <a:pt x="393768" y="32216"/>
                  </a:lnTo>
                  <a:lnTo>
                    <a:pt x="347654" y="12767"/>
                  </a:lnTo>
                  <a:lnTo>
                    <a:pt x="285080" y="0"/>
                  </a:lnTo>
                  <a:lnTo>
                    <a:pt x="233756" y="3757"/>
                  </a:lnTo>
                  <a:lnTo>
                    <a:pt x="183844" y="12280"/>
                  </a:lnTo>
                  <a:lnTo>
                    <a:pt x="131232" y="25640"/>
                  </a:lnTo>
                  <a:lnTo>
                    <a:pt x="90422" y="36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2271267" y="482345"/>
            <a:ext cx="0" cy="411657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2292350" y="4598923"/>
            <a:ext cx="377977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1271085" y="2661735"/>
            <a:ext cx="316438" cy="1252459"/>
            <a:chOff x="1271085" y="2661735"/>
            <a:chExt cx="316438" cy="1252459"/>
          </a:xfrm>
        </p:grpSpPr>
        <p:sp>
          <p:nvSpPr>
            <p:cNvPr id="4" name="Freeform 3"/>
            <p:cNvSpPr/>
            <p:nvPr/>
          </p:nvSpPr>
          <p:spPr>
            <a:xfrm>
              <a:off x="1297466" y="3651414"/>
              <a:ext cx="260892" cy="262780"/>
            </a:xfrm>
            <a:custGeom>
              <a:avLst/>
              <a:gdLst/>
              <a:ahLst/>
              <a:cxnLst/>
              <a:rect l="0" t="0" r="0" b="0"/>
              <a:pathLst>
                <a:path w="260892" h="262780">
                  <a:moveTo>
                    <a:pt x="247360" y="252684"/>
                  </a:moveTo>
                  <a:lnTo>
                    <a:pt x="188743" y="252684"/>
                  </a:lnTo>
                  <a:lnTo>
                    <a:pt x="129027" y="261017"/>
                  </a:lnTo>
                  <a:lnTo>
                    <a:pt x="74897" y="262779"/>
                  </a:lnTo>
                  <a:lnTo>
                    <a:pt x="16592" y="257942"/>
                  </a:lnTo>
                  <a:lnTo>
                    <a:pt x="5777" y="259699"/>
                  </a:lnTo>
                  <a:lnTo>
                    <a:pt x="907" y="258530"/>
                  </a:lnTo>
                  <a:lnTo>
                    <a:pt x="0" y="255412"/>
                  </a:lnTo>
                  <a:lnTo>
                    <a:pt x="1735" y="250993"/>
                  </a:lnTo>
                  <a:lnTo>
                    <a:pt x="13021" y="242964"/>
                  </a:lnTo>
                  <a:lnTo>
                    <a:pt x="66112" y="216309"/>
                  </a:lnTo>
                  <a:lnTo>
                    <a:pt x="120720" y="182326"/>
                  </a:lnTo>
                  <a:lnTo>
                    <a:pt x="178574" y="149430"/>
                  </a:lnTo>
                  <a:lnTo>
                    <a:pt x="231674" y="108665"/>
                  </a:lnTo>
                  <a:lnTo>
                    <a:pt x="248302" y="82110"/>
                  </a:lnTo>
                  <a:lnTo>
                    <a:pt x="260637" y="52015"/>
                  </a:lnTo>
                  <a:lnTo>
                    <a:pt x="260891" y="42865"/>
                  </a:lnTo>
                  <a:lnTo>
                    <a:pt x="254934" y="26461"/>
                  </a:lnTo>
                  <a:lnTo>
                    <a:pt x="238248" y="14490"/>
                  </a:lnTo>
                  <a:lnTo>
                    <a:pt x="215234" y="6440"/>
                  </a:lnTo>
                  <a:lnTo>
                    <a:pt x="159213" y="1272"/>
                  </a:lnTo>
                  <a:lnTo>
                    <a:pt x="109328" y="377"/>
                  </a:lnTo>
                  <a:lnTo>
                    <a:pt x="66862" y="112"/>
                  </a:lnTo>
                  <a:lnTo>
                    <a:pt x="3679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71127" y="3451373"/>
              <a:ext cx="100415" cy="115814"/>
            </a:xfrm>
            <a:custGeom>
              <a:avLst/>
              <a:gdLst/>
              <a:ahLst/>
              <a:cxnLst/>
              <a:rect l="0" t="0" r="0" b="0"/>
              <a:pathLst>
                <a:path w="100415" h="115814">
                  <a:moveTo>
                    <a:pt x="0" y="115813"/>
                  </a:moveTo>
                  <a:lnTo>
                    <a:pt x="62092" y="110224"/>
                  </a:lnTo>
                  <a:lnTo>
                    <a:pt x="80629" y="98121"/>
                  </a:lnTo>
                  <a:lnTo>
                    <a:pt x="88848" y="89980"/>
                  </a:lnTo>
                  <a:lnTo>
                    <a:pt x="97979" y="68457"/>
                  </a:lnTo>
                  <a:lnTo>
                    <a:pt x="100414" y="56167"/>
                  </a:lnTo>
                  <a:lnTo>
                    <a:pt x="98528" y="46803"/>
                  </a:lnTo>
                  <a:lnTo>
                    <a:pt x="93761" y="39391"/>
                  </a:lnTo>
                  <a:lnTo>
                    <a:pt x="79106" y="28035"/>
                  </a:lnTo>
                  <a:lnTo>
                    <a:pt x="60895" y="19089"/>
                  </a:lnTo>
                  <a:lnTo>
                    <a:pt x="11254" y="85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70405" y="3184440"/>
              <a:ext cx="117118" cy="224820"/>
            </a:xfrm>
            <a:custGeom>
              <a:avLst/>
              <a:gdLst/>
              <a:ahLst/>
              <a:cxnLst/>
              <a:rect l="0" t="0" r="0" b="0"/>
              <a:pathLst>
                <a:path w="117118" h="224820">
                  <a:moveTo>
                    <a:pt x="32307" y="224819"/>
                  </a:moveTo>
                  <a:lnTo>
                    <a:pt x="76270" y="201099"/>
                  </a:lnTo>
                  <a:lnTo>
                    <a:pt x="112144" y="195564"/>
                  </a:lnTo>
                  <a:lnTo>
                    <a:pt x="117117" y="195957"/>
                  </a:lnTo>
                  <a:lnTo>
                    <a:pt x="116923" y="197389"/>
                  </a:lnTo>
                  <a:lnTo>
                    <a:pt x="113284" y="199513"/>
                  </a:lnTo>
                  <a:lnTo>
                    <a:pt x="85806" y="202503"/>
                  </a:lnTo>
                  <a:lnTo>
                    <a:pt x="32420" y="192143"/>
                  </a:lnTo>
                  <a:lnTo>
                    <a:pt x="21854" y="188997"/>
                  </a:lnTo>
                  <a:lnTo>
                    <a:pt x="13640" y="183390"/>
                  </a:lnTo>
                  <a:lnTo>
                    <a:pt x="1394" y="167801"/>
                  </a:lnTo>
                  <a:lnTo>
                    <a:pt x="0" y="158731"/>
                  </a:lnTo>
                  <a:lnTo>
                    <a:pt x="4690" y="139295"/>
                  </a:lnTo>
                  <a:lnTo>
                    <a:pt x="17693" y="125197"/>
                  </a:lnTo>
                  <a:lnTo>
                    <a:pt x="54637" y="106614"/>
                  </a:lnTo>
                  <a:lnTo>
                    <a:pt x="58892" y="106241"/>
                  </a:lnTo>
                  <a:lnTo>
                    <a:pt x="59389" y="108333"/>
                  </a:lnTo>
                  <a:lnTo>
                    <a:pt x="57381" y="112066"/>
                  </a:lnTo>
                  <a:lnTo>
                    <a:pt x="51363" y="113386"/>
                  </a:lnTo>
                  <a:lnTo>
                    <a:pt x="32198" y="111732"/>
                  </a:lnTo>
                  <a:lnTo>
                    <a:pt x="14321" y="103978"/>
                  </a:lnTo>
                  <a:lnTo>
                    <a:pt x="6278" y="98635"/>
                  </a:lnTo>
                  <a:lnTo>
                    <a:pt x="2087" y="90393"/>
                  </a:lnTo>
                  <a:lnTo>
                    <a:pt x="548" y="68758"/>
                  </a:lnTo>
                  <a:lnTo>
                    <a:pt x="11849" y="35859"/>
                  </a:lnTo>
                  <a:lnTo>
                    <a:pt x="26724" y="20734"/>
                  </a:lnTo>
                  <a:lnTo>
                    <a:pt x="64870" y="1492"/>
                  </a:lnTo>
                  <a:lnTo>
                    <a:pt x="82264" y="0"/>
                  </a:lnTo>
                  <a:lnTo>
                    <a:pt x="106007" y="37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71085" y="2960168"/>
              <a:ext cx="245825" cy="112180"/>
            </a:xfrm>
            <a:custGeom>
              <a:avLst/>
              <a:gdLst/>
              <a:ahLst/>
              <a:cxnLst/>
              <a:rect l="0" t="0" r="0" b="0"/>
              <a:pathLst>
                <a:path w="245825" h="112180">
                  <a:moveTo>
                    <a:pt x="0" y="112179"/>
                  </a:moveTo>
                  <a:lnTo>
                    <a:pt x="37478" y="103846"/>
                  </a:lnTo>
                  <a:lnTo>
                    <a:pt x="88902" y="96495"/>
                  </a:lnTo>
                  <a:lnTo>
                    <a:pt x="149748" y="100163"/>
                  </a:lnTo>
                  <a:lnTo>
                    <a:pt x="204015" y="101357"/>
                  </a:lnTo>
                  <a:lnTo>
                    <a:pt x="244370" y="107658"/>
                  </a:lnTo>
                  <a:lnTo>
                    <a:pt x="243632" y="106825"/>
                  </a:lnTo>
                  <a:lnTo>
                    <a:pt x="189989" y="90651"/>
                  </a:lnTo>
                  <a:lnTo>
                    <a:pt x="179302" y="87299"/>
                  </a:lnTo>
                  <a:lnTo>
                    <a:pt x="171008" y="81554"/>
                  </a:lnTo>
                  <a:lnTo>
                    <a:pt x="158672" y="65813"/>
                  </a:lnTo>
                  <a:lnTo>
                    <a:pt x="155529" y="43999"/>
                  </a:lnTo>
                  <a:lnTo>
                    <a:pt x="156328" y="31630"/>
                  </a:lnTo>
                  <a:lnTo>
                    <a:pt x="160371" y="22215"/>
                  </a:lnTo>
                  <a:lnTo>
                    <a:pt x="174221" y="8634"/>
                  </a:lnTo>
                  <a:lnTo>
                    <a:pt x="195195" y="1818"/>
                  </a:lnTo>
                  <a:lnTo>
                    <a:pt x="207339" y="0"/>
                  </a:lnTo>
                  <a:lnTo>
                    <a:pt x="216605" y="2298"/>
                  </a:lnTo>
                  <a:lnTo>
                    <a:pt x="223952" y="7340"/>
                  </a:lnTo>
                  <a:lnTo>
                    <a:pt x="235235" y="22300"/>
                  </a:lnTo>
                  <a:lnTo>
                    <a:pt x="244149" y="40647"/>
                  </a:lnTo>
                  <a:lnTo>
                    <a:pt x="245824" y="48113"/>
                  </a:lnTo>
                  <a:lnTo>
                    <a:pt x="242156" y="70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90942" y="2823087"/>
              <a:ext cx="132828" cy="112390"/>
            </a:xfrm>
            <a:custGeom>
              <a:avLst/>
              <a:gdLst/>
              <a:ahLst/>
              <a:cxnLst/>
              <a:rect l="0" t="0" r="0" b="0"/>
              <a:pathLst>
                <a:path w="132828" h="112390">
                  <a:moveTo>
                    <a:pt x="59128" y="112389"/>
                  </a:moveTo>
                  <a:lnTo>
                    <a:pt x="53539" y="95622"/>
                  </a:lnTo>
                  <a:lnTo>
                    <a:pt x="53914" y="78031"/>
                  </a:lnTo>
                  <a:lnTo>
                    <a:pt x="58098" y="32553"/>
                  </a:lnTo>
                  <a:lnTo>
                    <a:pt x="52431" y="12176"/>
                  </a:lnTo>
                  <a:lnTo>
                    <a:pt x="47644" y="3467"/>
                  </a:lnTo>
                  <a:lnTo>
                    <a:pt x="42113" y="0"/>
                  </a:lnTo>
                  <a:lnTo>
                    <a:pt x="36086" y="29"/>
                  </a:lnTo>
                  <a:lnTo>
                    <a:pt x="23151" y="6299"/>
                  </a:lnTo>
                  <a:lnTo>
                    <a:pt x="9603" y="16885"/>
                  </a:lnTo>
                  <a:lnTo>
                    <a:pt x="2022" y="35628"/>
                  </a:lnTo>
                  <a:lnTo>
                    <a:pt x="0" y="47178"/>
                  </a:lnTo>
                  <a:lnTo>
                    <a:pt x="2162" y="57217"/>
                  </a:lnTo>
                  <a:lnTo>
                    <a:pt x="13922" y="74610"/>
                  </a:lnTo>
                  <a:lnTo>
                    <a:pt x="23142" y="79014"/>
                  </a:lnTo>
                  <a:lnTo>
                    <a:pt x="45864" y="80789"/>
                  </a:lnTo>
                  <a:lnTo>
                    <a:pt x="79374" y="75210"/>
                  </a:lnTo>
                  <a:lnTo>
                    <a:pt x="97762" y="63110"/>
                  </a:lnTo>
                  <a:lnTo>
                    <a:pt x="132827" y="17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76370" y="2661735"/>
              <a:ext cx="112218" cy="126343"/>
            </a:xfrm>
            <a:custGeom>
              <a:avLst/>
              <a:gdLst/>
              <a:ahLst/>
              <a:cxnLst/>
              <a:rect l="0" t="0" r="0" b="0"/>
              <a:pathLst>
                <a:path w="112218" h="126343">
                  <a:moveTo>
                    <a:pt x="73700" y="126342"/>
                  </a:moveTo>
                  <a:lnTo>
                    <a:pt x="108597" y="97034"/>
                  </a:lnTo>
                  <a:lnTo>
                    <a:pt x="112173" y="95105"/>
                  </a:lnTo>
                  <a:lnTo>
                    <a:pt x="112217" y="96159"/>
                  </a:lnTo>
                  <a:lnTo>
                    <a:pt x="109906" y="99201"/>
                  </a:lnTo>
                  <a:lnTo>
                    <a:pt x="94861" y="102581"/>
                  </a:lnTo>
                  <a:lnTo>
                    <a:pt x="73746" y="102914"/>
                  </a:lnTo>
                  <a:lnTo>
                    <a:pt x="52663" y="99162"/>
                  </a:lnTo>
                  <a:lnTo>
                    <a:pt x="26652" y="84884"/>
                  </a:lnTo>
                  <a:lnTo>
                    <a:pt x="14575" y="69312"/>
                  </a:lnTo>
                  <a:lnTo>
                    <a:pt x="6478" y="495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207945" y="1166689"/>
            <a:ext cx="526395" cy="1226840"/>
            <a:chOff x="1207945" y="1166689"/>
            <a:chExt cx="526395" cy="1226840"/>
          </a:xfrm>
        </p:grpSpPr>
        <p:sp>
          <p:nvSpPr>
            <p:cNvPr id="11" name="Freeform 10"/>
            <p:cNvSpPr/>
            <p:nvPr/>
          </p:nvSpPr>
          <p:spPr>
            <a:xfrm>
              <a:off x="1464826" y="2259009"/>
              <a:ext cx="128573" cy="134520"/>
            </a:xfrm>
            <a:custGeom>
              <a:avLst/>
              <a:gdLst/>
              <a:ahLst/>
              <a:cxnLst/>
              <a:rect l="0" t="0" r="0" b="0"/>
              <a:pathLst>
                <a:path w="128573" h="134520">
                  <a:moveTo>
                    <a:pt x="48415" y="34229"/>
                  </a:moveTo>
                  <a:lnTo>
                    <a:pt x="10041" y="63537"/>
                  </a:lnTo>
                  <a:lnTo>
                    <a:pt x="2114" y="83130"/>
                  </a:lnTo>
                  <a:lnTo>
                    <a:pt x="0" y="94906"/>
                  </a:lnTo>
                  <a:lnTo>
                    <a:pt x="3890" y="114229"/>
                  </a:lnTo>
                  <a:lnTo>
                    <a:pt x="8203" y="122657"/>
                  </a:lnTo>
                  <a:lnTo>
                    <a:pt x="15758" y="128276"/>
                  </a:lnTo>
                  <a:lnTo>
                    <a:pt x="36630" y="134519"/>
                  </a:lnTo>
                  <a:lnTo>
                    <a:pt x="69100" y="132445"/>
                  </a:lnTo>
                  <a:lnTo>
                    <a:pt x="87244" y="124284"/>
                  </a:lnTo>
                  <a:lnTo>
                    <a:pt x="117956" y="99981"/>
                  </a:lnTo>
                  <a:lnTo>
                    <a:pt x="126115" y="80219"/>
                  </a:lnTo>
                  <a:lnTo>
                    <a:pt x="128572" y="57009"/>
                  </a:lnTo>
                  <a:lnTo>
                    <a:pt x="125764" y="34995"/>
                  </a:lnTo>
                  <a:lnTo>
                    <a:pt x="121038" y="26551"/>
                  </a:lnTo>
                  <a:lnTo>
                    <a:pt x="106428" y="14049"/>
                  </a:lnTo>
                  <a:lnTo>
                    <a:pt x="78472" y="434"/>
                  </a:lnTo>
                  <a:lnTo>
                    <a:pt x="68453" y="0"/>
                  </a:lnTo>
                  <a:lnTo>
                    <a:pt x="6301" y="2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07945" y="2072139"/>
              <a:ext cx="347411" cy="153142"/>
            </a:xfrm>
            <a:custGeom>
              <a:avLst/>
              <a:gdLst/>
              <a:ahLst/>
              <a:cxnLst/>
              <a:rect l="0" t="0" r="0" b="0"/>
              <a:pathLst>
                <a:path w="347411" h="153142">
                  <a:moveTo>
                    <a:pt x="347410" y="147399"/>
                  </a:moveTo>
                  <a:lnTo>
                    <a:pt x="330642" y="136221"/>
                  </a:lnTo>
                  <a:lnTo>
                    <a:pt x="309932" y="133852"/>
                  </a:lnTo>
                  <a:lnTo>
                    <a:pt x="252919" y="141864"/>
                  </a:lnTo>
                  <a:lnTo>
                    <a:pt x="192568" y="147476"/>
                  </a:lnTo>
                  <a:lnTo>
                    <a:pt x="143863" y="153141"/>
                  </a:lnTo>
                  <a:lnTo>
                    <a:pt x="84891" y="145761"/>
                  </a:lnTo>
                  <a:lnTo>
                    <a:pt x="45409" y="133266"/>
                  </a:lnTo>
                  <a:lnTo>
                    <a:pt x="23674" y="120061"/>
                  </a:lnTo>
                  <a:lnTo>
                    <a:pt x="6215" y="102494"/>
                  </a:lnTo>
                  <a:lnTo>
                    <a:pt x="1794" y="92896"/>
                  </a:lnTo>
                  <a:lnTo>
                    <a:pt x="0" y="72873"/>
                  </a:lnTo>
                  <a:lnTo>
                    <a:pt x="11157" y="41869"/>
                  </a:lnTo>
                  <a:lnTo>
                    <a:pt x="420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376370" y="2135310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0"/>
                  </a:moveTo>
                  <a:lnTo>
                    <a:pt x="12724" y="37479"/>
                  </a:lnTo>
                  <a:lnTo>
                    <a:pt x="2388" y="9863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60598" y="1851041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94757"/>
                  </a:moveTo>
                  <a:lnTo>
                    <a:pt x="9576" y="70710"/>
                  </a:lnTo>
                  <a:lnTo>
                    <a:pt x="49878" y="15874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39541" y="1808927"/>
              <a:ext cx="294799" cy="115815"/>
            </a:xfrm>
            <a:custGeom>
              <a:avLst/>
              <a:gdLst/>
              <a:ahLst/>
              <a:cxnLst/>
              <a:rect l="0" t="0" r="0" b="0"/>
              <a:pathLst>
                <a:path w="294799" h="115815">
                  <a:moveTo>
                    <a:pt x="0" y="0"/>
                  </a:moveTo>
                  <a:lnTo>
                    <a:pt x="53028" y="14654"/>
                  </a:lnTo>
                  <a:lnTo>
                    <a:pt x="113669" y="43120"/>
                  </a:lnTo>
                  <a:lnTo>
                    <a:pt x="175409" y="76172"/>
                  </a:lnTo>
                  <a:lnTo>
                    <a:pt x="231157" y="97667"/>
                  </a:lnTo>
                  <a:lnTo>
                    <a:pt x="277969" y="112615"/>
                  </a:lnTo>
                  <a:lnTo>
                    <a:pt x="294798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59039" y="1682585"/>
              <a:ext cx="148959" cy="105286"/>
            </a:xfrm>
            <a:custGeom>
              <a:avLst/>
              <a:gdLst/>
              <a:ahLst/>
              <a:cxnLst/>
              <a:rect l="0" t="0" r="0" b="0"/>
              <a:pathLst>
                <a:path w="148959" h="105286">
                  <a:moveTo>
                    <a:pt x="75259" y="105285"/>
                  </a:moveTo>
                  <a:lnTo>
                    <a:pt x="66925" y="67807"/>
                  </a:lnTo>
                  <a:lnTo>
                    <a:pt x="63366" y="45344"/>
                  </a:lnTo>
                  <a:lnTo>
                    <a:pt x="53985" y="27562"/>
                  </a:lnTo>
                  <a:lnTo>
                    <a:pt x="45869" y="21884"/>
                  </a:lnTo>
                  <a:lnTo>
                    <a:pt x="24372" y="15576"/>
                  </a:lnTo>
                  <a:lnTo>
                    <a:pt x="15598" y="17403"/>
                  </a:lnTo>
                  <a:lnTo>
                    <a:pt x="8579" y="22130"/>
                  </a:lnTo>
                  <a:lnTo>
                    <a:pt x="2729" y="28791"/>
                  </a:lnTo>
                  <a:lnTo>
                    <a:pt x="0" y="37912"/>
                  </a:lnTo>
                  <a:lnTo>
                    <a:pt x="86" y="60523"/>
                  </a:lnTo>
                  <a:lnTo>
                    <a:pt x="7144" y="79932"/>
                  </a:lnTo>
                  <a:lnTo>
                    <a:pt x="12301" y="88383"/>
                  </a:lnTo>
                  <a:lnTo>
                    <a:pt x="20419" y="94017"/>
                  </a:lnTo>
                  <a:lnTo>
                    <a:pt x="41917" y="100277"/>
                  </a:lnTo>
                  <a:lnTo>
                    <a:pt x="80327" y="98212"/>
                  </a:lnTo>
                  <a:lnTo>
                    <a:pt x="101298" y="90053"/>
                  </a:lnTo>
                  <a:lnTo>
                    <a:pt x="110166" y="84602"/>
                  </a:lnTo>
                  <a:lnTo>
                    <a:pt x="123138" y="69186"/>
                  </a:lnTo>
                  <a:lnTo>
                    <a:pt x="143652" y="22802"/>
                  </a:lnTo>
                  <a:lnTo>
                    <a:pt x="1489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46906" y="1482544"/>
              <a:ext cx="161092" cy="171383"/>
            </a:xfrm>
            <a:custGeom>
              <a:avLst/>
              <a:gdLst/>
              <a:ahLst/>
              <a:cxnLst/>
              <a:rect l="0" t="0" r="0" b="0"/>
              <a:pathLst>
                <a:path w="161092" h="171383">
                  <a:moveTo>
                    <a:pt x="87392" y="52642"/>
                  </a:moveTo>
                  <a:lnTo>
                    <a:pt x="70624" y="47053"/>
                  </a:lnTo>
                  <a:lnTo>
                    <a:pt x="53033" y="50548"/>
                  </a:lnTo>
                  <a:lnTo>
                    <a:pt x="26519" y="65670"/>
                  </a:lnTo>
                  <a:lnTo>
                    <a:pt x="12374" y="79489"/>
                  </a:lnTo>
                  <a:lnTo>
                    <a:pt x="2188" y="97329"/>
                  </a:lnTo>
                  <a:lnTo>
                    <a:pt x="0" y="116957"/>
                  </a:lnTo>
                  <a:lnTo>
                    <a:pt x="4097" y="136209"/>
                  </a:lnTo>
                  <a:lnTo>
                    <a:pt x="13717" y="152564"/>
                  </a:lnTo>
                  <a:lnTo>
                    <a:pt x="32031" y="164512"/>
                  </a:lnTo>
                  <a:lnTo>
                    <a:pt x="54598" y="171382"/>
                  </a:lnTo>
                  <a:lnTo>
                    <a:pt x="87034" y="168673"/>
                  </a:lnTo>
                  <a:lnTo>
                    <a:pt x="117701" y="159291"/>
                  </a:lnTo>
                  <a:lnTo>
                    <a:pt x="134398" y="148395"/>
                  </a:lnTo>
                  <a:lnTo>
                    <a:pt x="138616" y="139874"/>
                  </a:lnTo>
                  <a:lnTo>
                    <a:pt x="140184" y="117928"/>
                  </a:lnTo>
                  <a:lnTo>
                    <a:pt x="133862" y="98816"/>
                  </a:lnTo>
                  <a:lnTo>
                    <a:pt x="128900" y="90443"/>
                  </a:lnTo>
                  <a:lnTo>
                    <a:pt x="120913" y="84862"/>
                  </a:lnTo>
                  <a:lnTo>
                    <a:pt x="99561" y="78660"/>
                  </a:lnTo>
                  <a:lnTo>
                    <a:pt x="94334" y="74667"/>
                  </a:lnTo>
                  <a:lnTo>
                    <a:pt x="93190" y="69665"/>
                  </a:lnTo>
                  <a:lnTo>
                    <a:pt x="94767" y="63991"/>
                  </a:lnTo>
                  <a:lnTo>
                    <a:pt x="105877" y="51447"/>
                  </a:lnTo>
                  <a:lnTo>
                    <a:pt x="152431" y="13543"/>
                  </a:lnTo>
                  <a:lnTo>
                    <a:pt x="1610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57466" y="1335145"/>
              <a:ext cx="102632" cy="136871"/>
            </a:xfrm>
            <a:custGeom>
              <a:avLst/>
              <a:gdLst/>
              <a:ahLst/>
              <a:cxnLst/>
              <a:rect l="0" t="0" r="0" b="0"/>
              <a:pathLst>
                <a:path w="102632" h="136871">
                  <a:moveTo>
                    <a:pt x="55775" y="136870"/>
                  </a:moveTo>
                  <a:lnTo>
                    <a:pt x="99737" y="113151"/>
                  </a:lnTo>
                  <a:lnTo>
                    <a:pt x="102631" y="112868"/>
                  </a:lnTo>
                  <a:lnTo>
                    <a:pt x="101050" y="115020"/>
                  </a:lnTo>
                  <a:lnTo>
                    <a:pt x="96487" y="118794"/>
                  </a:lnTo>
                  <a:lnTo>
                    <a:pt x="89935" y="120140"/>
                  </a:lnTo>
                  <a:lnTo>
                    <a:pt x="54204" y="113895"/>
                  </a:lnTo>
                  <a:lnTo>
                    <a:pt x="35189" y="106772"/>
                  </a:lnTo>
                  <a:lnTo>
                    <a:pt x="18940" y="95807"/>
                  </a:lnTo>
                  <a:lnTo>
                    <a:pt x="7038" y="80015"/>
                  </a:lnTo>
                  <a:lnTo>
                    <a:pt x="2227" y="70891"/>
                  </a:lnTo>
                  <a:lnTo>
                    <a:pt x="0" y="51394"/>
                  </a:lnTo>
                  <a:lnTo>
                    <a:pt x="31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505043" y="1166689"/>
              <a:ext cx="136000" cy="136871"/>
            </a:xfrm>
            <a:custGeom>
              <a:avLst/>
              <a:gdLst/>
              <a:ahLst/>
              <a:cxnLst/>
              <a:rect l="0" t="0" r="0" b="0"/>
              <a:pathLst>
                <a:path w="136000" h="136871">
                  <a:moveTo>
                    <a:pt x="29255" y="0"/>
                  </a:moveTo>
                  <a:lnTo>
                    <a:pt x="13614" y="17980"/>
                  </a:lnTo>
                  <a:lnTo>
                    <a:pt x="5536" y="34897"/>
                  </a:lnTo>
                  <a:lnTo>
                    <a:pt x="0" y="69741"/>
                  </a:lnTo>
                  <a:lnTo>
                    <a:pt x="3949" y="104112"/>
                  </a:lnTo>
                  <a:lnTo>
                    <a:pt x="8875" y="112692"/>
                  </a:lnTo>
                  <a:lnTo>
                    <a:pt x="23707" y="125344"/>
                  </a:lnTo>
                  <a:lnTo>
                    <a:pt x="30235" y="125677"/>
                  </a:lnTo>
                  <a:lnTo>
                    <a:pt x="35758" y="122389"/>
                  </a:lnTo>
                  <a:lnTo>
                    <a:pt x="45013" y="109377"/>
                  </a:lnTo>
                  <a:lnTo>
                    <a:pt x="68872" y="53247"/>
                  </a:lnTo>
                  <a:lnTo>
                    <a:pt x="80398" y="36923"/>
                  </a:lnTo>
                  <a:lnTo>
                    <a:pt x="99558" y="28109"/>
                  </a:lnTo>
                  <a:lnTo>
                    <a:pt x="111219" y="25758"/>
                  </a:lnTo>
                  <a:lnTo>
                    <a:pt x="120162" y="27700"/>
                  </a:lnTo>
                  <a:lnTo>
                    <a:pt x="127294" y="32505"/>
                  </a:lnTo>
                  <a:lnTo>
                    <a:pt x="133219" y="39217"/>
                  </a:lnTo>
                  <a:lnTo>
                    <a:pt x="135999" y="48372"/>
                  </a:lnTo>
                  <a:lnTo>
                    <a:pt x="134322" y="82442"/>
                  </a:lnTo>
                  <a:lnTo>
                    <a:pt x="124011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545241" y="5525487"/>
            <a:ext cx="905452" cy="529445"/>
            <a:chOff x="3545241" y="5525487"/>
            <a:chExt cx="905452" cy="529445"/>
          </a:xfrm>
        </p:grpSpPr>
        <p:sp>
          <p:nvSpPr>
            <p:cNvPr id="21" name="Freeform 20"/>
            <p:cNvSpPr/>
            <p:nvPr/>
          </p:nvSpPr>
          <p:spPr>
            <a:xfrm>
              <a:off x="3545241" y="5545722"/>
              <a:ext cx="207849" cy="401467"/>
            </a:xfrm>
            <a:custGeom>
              <a:avLst/>
              <a:gdLst/>
              <a:ahLst/>
              <a:cxnLst/>
              <a:rect l="0" t="0" r="0" b="0"/>
              <a:pathLst>
                <a:path w="207849" h="401467">
                  <a:moveTo>
                    <a:pt x="189513" y="32407"/>
                  </a:moveTo>
                  <a:lnTo>
                    <a:pt x="160204" y="3099"/>
                  </a:lnTo>
                  <a:lnTo>
                    <a:pt x="150086" y="0"/>
                  </a:lnTo>
                  <a:lnTo>
                    <a:pt x="109071" y="1228"/>
                  </a:lnTo>
                  <a:lnTo>
                    <a:pt x="80841" y="6072"/>
                  </a:lnTo>
                  <a:lnTo>
                    <a:pt x="58936" y="18363"/>
                  </a:lnTo>
                  <a:lnTo>
                    <a:pt x="41402" y="36694"/>
                  </a:lnTo>
                  <a:lnTo>
                    <a:pt x="9467" y="94525"/>
                  </a:lnTo>
                  <a:lnTo>
                    <a:pt x="2805" y="132441"/>
                  </a:lnTo>
                  <a:lnTo>
                    <a:pt x="7486" y="153296"/>
                  </a:lnTo>
                  <a:lnTo>
                    <a:pt x="12009" y="162133"/>
                  </a:lnTo>
                  <a:lnTo>
                    <a:pt x="29514" y="175071"/>
                  </a:lnTo>
                  <a:lnTo>
                    <a:pt x="40733" y="180159"/>
                  </a:lnTo>
                  <a:lnTo>
                    <a:pt x="62557" y="182693"/>
                  </a:lnTo>
                  <a:lnTo>
                    <a:pt x="97694" y="183781"/>
                  </a:lnTo>
                  <a:lnTo>
                    <a:pt x="122968" y="189762"/>
                  </a:lnTo>
                  <a:lnTo>
                    <a:pt x="155758" y="206283"/>
                  </a:lnTo>
                  <a:lnTo>
                    <a:pt x="172951" y="219260"/>
                  </a:lnTo>
                  <a:lnTo>
                    <a:pt x="190195" y="245309"/>
                  </a:lnTo>
                  <a:lnTo>
                    <a:pt x="205332" y="286721"/>
                  </a:lnTo>
                  <a:lnTo>
                    <a:pt x="207848" y="324049"/>
                  </a:lnTo>
                  <a:lnTo>
                    <a:pt x="204290" y="346859"/>
                  </a:lnTo>
                  <a:lnTo>
                    <a:pt x="195691" y="365576"/>
                  </a:lnTo>
                  <a:lnTo>
                    <a:pt x="171106" y="396656"/>
                  </a:lnTo>
                  <a:lnTo>
                    <a:pt x="163203" y="400412"/>
                  </a:lnTo>
                  <a:lnTo>
                    <a:pt x="145065" y="401466"/>
                  </a:lnTo>
                  <a:lnTo>
                    <a:pt x="115122" y="395482"/>
                  </a:lnTo>
                  <a:lnTo>
                    <a:pt x="74733" y="374573"/>
                  </a:lnTo>
                  <a:lnTo>
                    <a:pt x="16109" y="338554"/>
                  </a:lnTo>
                  <a:lnTo>
                    <a:pt x="0" y="3272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79287" y="5805843"/>
              <a:ext cx="144981" cy="196503"/>
            </a:xfrm>
            <a:custGeom>
              <a:avLst/>
              <a:gdLst/>
              <a:ahLst/>
              <a:cxnLst/>
              <a:rect l="0" t="0" r="0" b="0"/>
              <a:pathLst>
                <a:path w="144981" h="196503">
                  <a:moveTo>
                    <a:pt x="102866" y="24970"/>
                  </a:moveTo>
                  <a:lnTo>
                    <a:pt x="84885" y="9329"/>
                  </a:lnTo>
                  <a:lnTo>
                    <a:pt x="67968" y="1251"/>
                  </a:lnTo>
                  <a:lnTo>
                    <a:pt x="48751" y="0"/>
                  </a:lnTo>
                  <a:lnTo>
                    <a:pt x="38714" y="1304"/>
                  </a:lnTo>
                  <a:lnTo>
                    <a:pt x="30852" y="5684"/>
                  </a:lnTo>
                  <a:lnTo>
                    <a:pt x="18997" y="19908"/>
                  </a:lnTo>
                  <a:lnTo>
                    <a:pt x="5746" y="47646"/>
                  </a:lnTo>
                  <a:lnTo>
                    <a:pt x="0" y="83682"/>
                  </a:lnTo>
                  <a:lnTo>
                    <a:pt x="6464" y="129374"/>
                  </a:lnTo>
                  <a:lnTo>
                    <a:pt x="16851" y="160410"/>
                  </a:lnTo>
                  <a:lnTo>
                    <a:pt x="27982" y="177193"/>
                  </a:lnTo>
                  <a:lnTo>
                    <a:pt x="43848" y="189331"/>
                  </a:lnTo>
                  <a:lnTo>
                    <a:pt x="52992" y="194205"/>
                  </a:lnTo>
                  <a:lnTo>
                    <a:pt x="72511" y="196502"/>
                  </a:lnTo>
                  <a:lnTo>
                    <a:pt x="92884" y="192454"/>
                  </a:lnTo>
                  <a:lnTo>
                    <a:pt x="113637" y="182856"/>
                  </a:lnTo>
                  <a:lnTo>
                    <a:pt x="128320" y="170791"/>
                  </a:lnTo>
                  <a:lnTo>
                    <a:pt x="144980" y="151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03210" y="5546544"/>
              <a:ext cx="147400" cy="442198"/>
            </a:xfrm>
            <a:custGeom>
              <a:avLst/>
              <a:gdLst/>
              <a:ahLst/>
              <a:cxnLst/>
              <a:rect l="0" t="0" r="0" b="0"/>
              <a:pathLst>
                <a:path w="147400" h="442198">
                  <a:moveTo>
                    <a:pt x="0" y="0"/>
                  </a:moveTo>
                  <a:lnTo>
                    <a:pt x="16788" y="62280"/>
                  </a:lnTo>
                  <a:lnTo>
                    <a:pt x="20214" y="116330"/>
                  </a:lnTo>
                  <a:lnTo>
                    <a:pt x="26479" y="177656"/>
                  </a:lnTo>
                  <a:lnTo>
                    <a:pt x="30072" y="228763"/>
                  </a:lnTo>
                  <a:lnTo>
                    <a:pt x="31137" y="280951"/>
                  </a:lnTo>
                  <a:lnTo>
                    <a:pt x="31497" y="343752"/>
                  </a:lnTo>
                  <a:lnTo>
                    <a:pt x="32729" y="392881"/>
                  </a:lnTo>
                  <a:lnTo>
                    <a:pt x="37644" y="428235"/>
                  </a:lnTo>
                  <a:lnTo>
                    <a:pt x="36794" y="427040"/>
                  </a:lnTo>
                  <a:lnTo>
                    <a:pt x="33900" y="413233"/>
                  </a:lnTo>
                  <a:lnTo>
                    <a:pt x="33441" y="380322"/>
                  </a:lnTo>
                  <a:lnTo>
                    <a:pt x="46330" y="320964"/>
                  </a:lnTo>
                  <a:lnTo>
                    <a:pt x="61950" y="291372"/>
                  </a:lnTo>
                  <a:lnTo>
                    <a:pt x="69376" y="287835"/>
                  </a:lnTo>
                  <a:lnTo>
                    <a:pt x="77836" y="287816"/>
                  </a:lnTo>
                  <a:lnTo>
                    <a:pt x="86986" y="290143"/>
                  </a:lnTo>
                  <a:lnTo>
                    <a:pt x="94255" y="295204"/>
                  </a:lnTo>
                  <a:lnTo>
                    <a:pt x="105452" y="310186"/>
                  </a:lnTo>
                  <a:lnTo>
                    <a:pt x="125901" y="361728"/>
                  </a:lnTo>
                  <a:lnTo>
                    <a:pt x="136596" y="423974"/>
                  </a:lnTo>
                  <a:lnTo>
                    <a:pt x="147399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79321" y="5830813"/>
              <a:ext cx="122620" cy="183432"/>
            </a:xfrm>
            <a:custGeom>
              <a:avLst/>
              <a:gdLst/>
              <a:ahLst/>
              <a:cxnLst/>
              <a:rect l="0" t="0" r="0" b="0"/>
              <a:pathLst>
                <a:path w="122620" h="183432">
                  <a:moveTo>
                    <a:pt x="66044" y="0"/>
                  </a:moveTo>
                  <a:lnTo>
                    <a:pt x="41997" y="17981"/>
                  </a:lnTo>
                  <a:lnTo>
                    <a:pt x="21744" y="44322"/>
                  </a:lnTo>
                  <a:lnTo>
                    <a:pt x="0" y="95048"/>
                  </a:lnTo>
                  <a:lnTo>
                    <a:pt x="202" y="132018"/>
                  </a:lnTo>
                  <a:lnTo>
                    <a:pt x="7671" y="167018"/>
                  </a:lnTo>
                  <a:lnTo>
                    <a:pt x="14260" y="174516"/>
                  </a:lnTo>
                  <a:lnTo>
                    <a:pt x="34060" y="182848"/>
                  </a:lnTo>
                  <a:lnTo>
                    <a:pt x="55339" y="183431"/>
                  </a:lnTo>
                  <a:lnTo>
                    <a:pt x="75324" y="178621"/>
                  </a:lnTo>
                  <a:lnTo>
                    <a:pt x="92006" y="168685"/>
                  </a:lnTo>
                  <a:lnTo>
                    <a:pt x="104099" y="153350"/>
                  </a:lnTo>
                  <a:lnTo>
                    <a:pt x="121394" y="114909"/>
                  </a:lnTo>
                  <a:lnTo>
                    <a:pt x="122619" y="91235"/>
                  </a:lnTo>
                  <a:lnTo>
                    <a:pt x="113874" y="43498"/>
                  </a:lnTo>
                  <a:lnTo>
                    <a:pt x="98673" y="16528"/>
                  </a:lnTo>
                  <a:lnTo>
                    <a:pt x="89125" y="7346"/>
                  </a:lnTo>
                  <a:lnTo>
                    <a:pt x="765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20891" y="5830813"/>
              <a:ext cx="143729" cy="224119"/>
            </a:xfrm>
            <a:custGeom>
              <a:avLst/>
              <a:gdLst/>
              <a:ahLst/>
              <a:cxnLst/>
              <a:rect l="0" t="0" r="0" b="0"/>
              <a:pathLst>
                <a:path w="143729" h="224119">
                  <a:moveTo>
                    <a:pt x="92930" y="0"/>
                  </a:moveTo>
                  <a:lnTo>
                    <a:pt x="61648" y="9575"/>
                  </a:lnTo>
                  <a:lnTo>
                    <a:pt x="23242" y="39403"/>
                  </a:lnTo>
                  <a:lnTo>
                    <a:pt x="7421" y="65487"/>
                  </a:lnTo>
                  <a:lnTo>
                    <a:pt x="0" y="114148"/>
                  </a:lnTo>
                  <a:lnTo>
                    <a:pt x="1654" y="165701"/>
                  </a:lnTo>
                  <a:lnTo>
                    <a:pt x="7909" y="187119"/>
                  </a:lnTo>
                  <a:lnTo>
                    <a:pt x="18488" y="204436"/>
                  </a:lnTo>
                  <a:lnTo>
                    <a:pt x="34108" y="216813"/>
                  </a:lnTo>
                  <a:lnTo>
                    <a:pt x="43187" y="221751"/>
                  </a:lnTo>
                  <a:lnTo>
                    <a:pt x="65753" y="224118"/>
                  </a:lnTo>
                  <a:lnTo>
                    <a:pt x="90210" y="220101"/>
                  </a:lnTo>
                  <a:lnTo>
                    <a:pt x="112778" y="210517"/>
                  </a:lnTo>
                  <a:lnTo>
                    <a:pt x="128268" y="195338"/>
                  </a:lnTo>
                  <a:lnTo>
                    <a:pt x="134036" y="186378"/>
                  </a:lnTo>
                  <a:lnTo>
                    <a:pt x="142155" y="151410"/>
                  </a:lnTo>
                  <a:lnTo>
                    <a:pt x="143728" y="98842"/>
                  </a:lnTo>
                  <a:lnTo>
                    <a:pt x="135797" y="64382"/>
                  </a:lnTo>
                  <a:lnTo>
                    <a:pt x="125241" y="42652"/>
                  </a:lnTo>
                  <a:lnTo>
                    <a:pt x="824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40163" y="5525487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10529" y="0"/>
                  </a:moveTo>
                  <a:lnTo>
                    <a:pt x="1463" y="58616"/>
                  </a:lnTo>
                  <a:lnTo>
                    <a:pt x="7525" y="107894"/>
                  </a:lnTo>
                  <a:lnTo>
                    <a:pt x="9639" y="159480"/>
                  </a:lnTo>
                  <a:lnTo>
                    <a:pt x="10353" y="220019"/>
                  </a:lnTo>
                  <a:lnTo>
                    <a:pt x="10494" y="277037"/>
                  </a:lnTo>
                  <a:lnTo>
                    <a:pt x="10522" y="336869"/>
                  </a:lnTo>
                  <a:lnTo>
                    <a:pt x="9357" y="39604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2113365" y="4681226"/>
            <a:ext cx="144215" cy="168996"/>
          </a:xfrm>
          <a:custGeom>
            <a:avLst/>
            <a:gdLst/>
            <a:ahLst/>
            <a:cxnLst/>
            <a:rect l="0" t="0" r="0" b="0"/>
            <a:pathLst>
              <a:path w="144215" h="168996">
                <a:moveTo>
                  <a:pt x="42114" y="33566"/>
                </a:moveTo>
                <a:lnTo>
                  <a:pt x="25347" y="39156"/>
                </a:lnTo>
                <a:lnTo>
                  <a:pt x="13995" y="51258"/>
                </a:lnTo>
                <a:lnTo>
                  <a:pt x="6220" y="69505"/>
                </a:lnTo>
                <a:lnTo>
                  <a:pt x="3013" y="104917"/>
                </a:lnTo>
                <a:lnTo>
                  <a:pt x="6408" y="127279"/>
                </a:lnTo>
                <a:lnTo>
                  <a:pt x="14936" y="145796"/>
                </a:lnTo>
                <a:lnTo>
                  <a:pt x="20486" y="154010"/>
                </a:lnTo>
                <a:lnTo>
                  <a:pt x="28865" y="159486"/>
                </a:lnTo>
                <a:lnTo>
                  <a:pt x="63015" y="167192"/>
                </a:lnTo>
                <a:lnTo>
                  <a:pt x="89228" y="168995"/>
                </a:lnTo>
                <a:lnTo>
                  <a:pt x="110237" y="163557"/>
                </a:lnTo>
                <a:lnTo>
                  <a:pt x="119115" y="158831"/>
                </a:lnTo>
                <a:lnTo>
                  <a:pt x="132099" y="144222"/>
                </a:lnTo>
                <a:lnTo>
                  <a:pt x="140599" y="124861"/>
                </a:lnTo>
                <a:lnTo>
                  <a:pt x="144214" y="88823"/>
                </a:lnTo>
                <a:lnTo>
                  <a:pt x="140914" y="66313"/>
                </a:lnTo>
                <a:lnTo>
                  <a:pt x="132429" y="47731"/>
                </a:lnTo>
                <a:lnTo>
                  <a:pt x="107917" y="16737"/>
                </a:lnTo>
                <a:lnTo>
                  <a:pt x="81888" y="764"/>
                </a:lnTo>
                <a:lnTo>
                  <a:pt x="72140" y="0"/>
                </a:lnTo>
                <a:lnTo>
                  <a:pt x="9267" y="19905"/>
                </a:lnTo>
                <a:lnTo>
                  <a:pt x="0" y="2303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2197593" y="4304181"/>
            <a:ext cx="136872" cy="10529"/>
          </a:xfrm>
          <a:custGeom>
            <a:avLst/>
            <a:gdLst/>
            <a:ahLst/>
            <a:cxnLst/>
            <a:rect l="0" t="0" r="0" b="0"/>
            <a:pathLst>
              <a:path w="136872" h="10529">
                <a:moveTo>
                  <a:pt x="136871" y="0"/>
                </a:moveTo>
                <a:lnTo>
                  <a:pt x="78254" y="0"/>
                </a:lnTo>
                <a:lnTo>
                  <a:pt x="19563" y="833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2176536" y="3956741"/>
            <a:ext cx="157929" cy="21058"/>
          </a:xfrm>
          <a:custGeom>
            <a:avLst/>
            <a:gdLst/>
            <a:ahLst/>
            <a:cxnLst/>
            <a:rect l="0" t="0" r="0" b="0"/>
            <a:pathLst>
              <a:path w="157929" h="21058">
                <a:moveTo>
                  <a:pt x="157928" y="0"/>
                </a:moveTo>
                <a:lnTo>
                  <a:pt x="115236" y="3119"/>
                </a:lnTo>
                <a:lnTo>
                  <a:pt x="55859" y="10722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187065" y="3630357"/>
            <a:ext cx="147400" cy="10530"/>
          </a:xfrm>
          <a:custGeom>
            <a:avLst/>
            <a:gdLst/>
            <a:ahLst/>
            <a:cxnLst/>
            <a:rect l="0" t="0" r="0" b="0"/>
            <a:pathLst>
              <a:path w="147400" h="10530">
                <a:moveTo>
                  <a:pt x="147399" y="0"/>
                </a:moveTo>
                <a:lnTo>
                  <a:pt x="88782" y="0"/>
                </a:lnTo>
                <a:lnTo>
                  <a:pt x="32185" y="8334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2176536" y="3261860"/>
            <a:ext cx="157929" cy="21058"/>
          </a:xfrm>
          <a:custGeom>
            <a:avLst/>
            <a:gdLst/>
            <a:ahLst/>
            <a:cxnLst/>
            <a:rect l="0" t="0" r="0" b="0"/>
            <a:pathLst>
              <a:path w="157929" h="21058">
                <a:moveTo>
                  <a:pt x="157928" y="0"/>
                </a:moveTo>
                <a:lnTo>
                  <a:pt x="99311" y="9065"/>
                </a:lnTo>
                <a:lnTo>
                  <a:pt x="40241" y="17475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2155479" y="2914419"/>
            <a:ext cx="178986" cy="10530"/>
          </a:xfrm>
          <a:custGeom>
            <a:avLst/>
            <a:gdLst/>
            <a:ahLst/>
            <a:cxnLst/>
            <a:rect l="0" t="0" r="0" b="0"/>
            <a:pathLst>
              <a:path w="178986" h="10530">
                <a:moveTo>
                  <a:pt x="178985" y="0"/>
                </a:moveTo>
                <a:lnTo>
                  <a:pt x="120368" y="0"/>
                </a:lnTo>
                <a:lnTo>
                  <a:pt x="67364" y="1170"/>
                </a:lnTo>
                <a:lnTo>
                  <a:pt x="25005" y="8333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2187065" y="2514336"/>
            <a:ext cx="189513" cy="10530"/>
          </a:xfrm>
          <a:custGeom>
            <a:avLst/>
            <a:gdLst/>
            <a:ahLst/>
            <a:cxnLst/>
            <a:rect l="0" t="0" r="0" b="0"/>
            <a:pathLst>
              <a:path w="189513" h="10530">
                <a:moveTo>
                  <a:pt x="189512" y="0"/>
                </a:moveTo>
                <a:lnTo>
                  <a:pt x="130896" y="0"/>
                </a:lnTo>
                <a:lnTo>
                  <a:pt x="71179" y="8334"/>
                </a:lnTo>
                <a:lnTo>
                  <a:pt x="33958" y="987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2208122" y="2135310"/>
            <a:ext cx="189514" cy="16307"/>
          </a:xfrm>
          <a:custGeom>
            <a:avLst/>
            <a:gdLst/>
            <a:ahLst/>
            <a:cxnLst/>
            <a:rect l="0" t="0" r="0" b="0"/>
            <a:pathLst>
              <a:path w="189514" h="16307">
                <a:moveTo>
                  <a:pt x="189513" y="0"/>
                </a:moveTo>
                <a:lnTo>
                  <a:pt x="146821" y="3120"/>
                </a:lnTo>
                <a:lnTo>
                  <a:pt x="87444" y="10723"/>
                </a:lnTo>
                <a:lnTo>
                  <a:pt x="52425" y="16306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2197593" y="1777342"/>
            <a:ext cx="178985" cy="21058"/>
          </a:xfrm>
          <a:custGeom>
            <a:avLst/>
            <a:gdLst/>
            <a:ahLst/>
            <a:cxnLst/>
            <a:rect l="0" t="0" r="0" b="0"/>
            <a:pathLst>
              <a:path w="178985" h="21058">
                <a:moveTo>
                  <a:pt x="178984" y="21057"/>
                </a:moveTo>
                <a:lnTo>
                  <a:pt x="141506" y="12723"/>
                </a:lnTo>
                <a:lnTo>
                  <a:pt x="90083" y="5373"/>
                </a:lnTo>
                <a:lnTo>
                  <a:pt x="27143" y="70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2176536" y="1408844"/>
            <a:ext cx="178986" cy="1"/>
          </a:xfrm>
          <a:custGeom>
            <a:avLst/>
            <a:gdLst/>
            <a:ahLst/>
            <a:cxnLst/>
            <a:rect l="0" t="0" r="0" b="0"/>
            <a:pathLst>
              <a:path w="178986" h="1">
                <a:moveTo>
                  <a:pt x="178985" y="0"/>
                </a:moveTo>
                <a:lnTo>
                  <a:pt x="120368" y="0"/>
                </a:lnTo>
                <a:lnTo>
                  <a:pt x="66194" y="0"/>
                </a:lnTo>
                <a:lnTo>
                  <a:pt x="19791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2176536" y="1082461"/>
            <a:ext cx="210571" cy="31586"/>
          </a:xfrm>
          <a:custGeom>
            <a:avLst/>
            <a:gdLst/>
            <a:ahLst/>
            <a:cxnLst/>
            <a:rect l="0" t="0" r="0" b="0"/>
            <a:pathLst>
              <a:path w="210571" h="31586">
                <a:moveTo>
                  <a:pt x="210570" y="31585"/>
                </a:moveTo>
                <a:lnTo>
                  <a:pt x="151953" y="25996"/>
                </a:lnTo>
                <a:lnTo>
                  <a:pt x="98949" y="20863"/>
                </a:lnTo>
                <a:lnTo>
                  <a:pt x="37077" y="653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1913324" y="1019290"/>
            <a:ext cx="258585" cy="3463876"/>
            <a:chOff x="1913324" y="1019290"/>
            <a:chExt cx="258585" cy="3463876"/>
          </a:xfrm>
        </p:grpSpPr>
        <p:sp>
          <p:nvSpPr>
            <p:cNvPr id="39" name="Freeform 38"/>
            <p:cNvSpPr/>
            <p:nvPr/>
          </p:nvSpPr>
          <p:spPr>
            <a:xfrm>
              <a:off x="1997552" y="4325238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92" y="12309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58365" y="3904258"/>
              <a:ext cx="133944" cy="222339"/>
            </a:xfrm>
            <a:custGeom>
              <a:avLst/>
              <a:gdLst/>
              <a:ahLst/>
              <a:cxnLst/>
              <a:rect l="0" t="0" r="0" b="0"/>
              <a:pathLst>
                <a:path w="133944" h="222339">
                  <a:moveTo>
                    <a:pt x="18130" y="73540"/>
                  </a:moveTo>
                  <a:lnTo>
                    <a:pt x="6951" y="84718"/>
                  </a:lnTo>
                  <a:lnTo>
                    <a:pt x="3658" y="83332"/>
                  </a:lnTo>
                  <a:lnTo>
                    <a:pt x="0" y="69313"/>
                  </a:lnTo>
                  <a:lnTo>
                    <a:pt x="3529" y="35112"/>
                  </a:lnTo>
                  <a:lnTo>
                    <a:pt x="12031" y="15127"/>
                  </a:lnTo>
                  <a:lnTo>
                    <a:pt x="17573" y="6522"/>
                  </a:lnTo>
                  <a:lnTo>
                    <a:pt x="24778" y="1955"/>
                  </a:lnTo>
                  <a:lnTo>
                    <a:pt x="42141" y="0"/>
                  </a:lnTo>
                  <a:lnTo>
                    <a:pt x="58437" y="6150"/>
                  </a:lnTo>
                  <a:lnTo>
                    <a:pt x="66058" y="11066"/>
                  </a:lnTo>
                  <a:lnTo>
                    <a:pt x="77646" y="25886"/>
                  </a:lnTo>
                  <a:lnTo>
                    <a:pt x="94617" y="63997"/>
                  </a:lnTo>
                  <a:lnTo>
                    <a:pt x="100064" y="100478"/>
                  </a:lnTo>
                  <a:lnTo>
                    <a:pt x="90603" y="160275"/>
                  </a:lnTo>
                  <a:lnTo>
                    <a:pt x="83095" y="184618"/>
                  </a:lnTo>
                  <a:lnTo>
                    <a:pt x="71960" y="203237"/>
                  </a:lnTo>
                  <a:lnTo>
                    <a:pt x="56092" y="216190"/>
                  </a:lnTo>
                  <a:lnTo>
                    <a:pt x="46947" y="221283"/>
                  </a:lnTo>
                  <a:lnTo>
                    <a:pt x="37342" y="222338"/>
                  </a:lnTo>
                  <a:lnTo>
                    <a:pt x="17310" y="217271"/>
                  </a:lnTo>
                  <a:lnTo>
                    <a:pt x="10564" y="210305"/>
                  </a:lnTo>
                  <a:lnTo>
                    <a:pt x="3069" y="190086"/>
                  </a:lnTo>
                  <a:lnTo>
                    <a:pt x="4580" y="181653"/>
                  </a:lnTo>
                  <a:lnTo>
                    <a:pt x="9096" y="174861"/>
                  </a:lnTo>
                  <a:lnTo>
                    <a:pt x="15617" y="169163"/>
                  </a:lnTo>
                  <a:lnTo>
                    <a:pt x="35340" y="162832"/>
                  </a:lnTo>
                  <a:lnTo>
                    <a:pt x="47151" y="161144"/>
                  </a:lnTo>
                  <a:lnTo>
                    <a:pt x="69632" y="165507"/>
                  </a:lnTo>
                  <a:lnTo>
                    <a:pt x="124484" y="185989"/>
                  </a:lnTo>
                  <a:lnTo>
                    <a:pt x="133943" y="189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23852" y="3563760"/>
              <a:ext cx="122326" cy="196652"/>
            </a:xfrm>
            <a:custGeom>
              <a:avLst/>
              <a:gdLst/>
              <a:ahLst/>
              <a:cxnLst/>
              <a:rect l="0" t="0" r="0" b="0"/>
              <a:pathLst>
                <a:path w="122326" h="196652">
                  <a:moveTo>
                    <a:pt x="52643" y="24483"/>
                  </a:moveTo>
                  <a:lnTo>
                    <a:pt x="34662" y="40124"/>
                  </a:lnTo>
                  <a:lnTo>
                    <a:pt x="17745" y="48202"/>
                  </a:lnTo>
                  <a:lnTo>
                    <a:pt x="13000" y="47315"/>
                  </a:lnTo>
                  <a:lnTo>
                    <a:pt x="11007" y="43214"/>
                  </a:lnTo>
                  <a:lnTo>
                    <a:pt x="10847" y="36970"/>
                  </a:lnTo>
                  <a:lnTo>
                    <a:pt x="16909" y="23794"/>
                  </a:lnTo>
                  <a:lnTo>
                    <a:pt x="21801" y="17005"/>
                  </a:lnTo>
                  <a:lnTo>
                    <a:pt x="36596" y="6341"/>
                  </a:lnTo>
                  <a:lnTo>
                    <a:pt x="45454" y="1860"/>
                  </a:lnTo>
                  <a:lnTo>
                    <a:pt x="64656" y="0"/>
                  </a:lnTo>
                  <a:lnTo>
                    <a:pt x="74689" y="1142"/>
                  </a:lnTo>
                  <a:lnTo>
                    <a:pt x="81378" y="6583"/>
                  </a:lnTo>
                  <a:lnTo>
                    <a:pt x="88811" y="25106"/>
                  </a:lnTo>
                  <a:lnTo>
                    <a:pt x="85875" y="45817"/>
                  </a:lnTo>
                  <a:lnTo>
                    <a:pt x="81817" y="56253"/>
                  </a:lnTo>
                  <a:lnTo>
                    <a:pt x="82620" y="64381"/>
                  </a:lnTo>
                  <a:lnTo>
                    <a:pt x="86666" y="70968"/>
                  </a:lnTo>
                  <a:lnTo>
                    <a:pt x="112786" y="95536"/>
                  </a:lnTo>
                  <a:lnTo>
                    <a:pt x="120317" y="115334"/>
                  </a:lnTo>
                  <a:lnTo>
                    <a:pt x="122325" y="127164"/>
                  </a:lnTo>
                  <a:lnTo>
                    <a:pt x="118318" y="149668"/>
                  </a:lnTo>
                  <a:lnTo>
                    <a:pt x="113974" y="160582"/>
                  </a:lnTo>
                  <a:lnTo>
                    <a:pt x="99788" y="175829"/>
                  </a:lnTo>
                  <a:lnTo>
                    <a:pt x="62085" y="195148"/>
                  </a:lnTo>
                  <a:lnTo>
                    <a:pt x="41631" y="196651"/>
                  </a:lnTo>
                  <a:lnTo>
                    <a:pt x="0" y="192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08080" y="3240803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11453" y="54144"/>
                  </a:lnTo>
                  <a:lnTo>
                    <a:pt x="19160" y="109091"/>
                  </a:lnTo>
                  <a:lnTo>
                    <a:pt x="20682" y="162665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13324" y="3314502"/>
              <a:ext cx="105286" cy="66892"/>
            </a:xfrm>
            <a:custGeom>
              <a:avLst/>
              <a:gdLst/>
              <a:ahLst/>
              <a:cxnLst/>
              <a:rect l="0" t="0" r="0" b="0"/>
              <a:pathLst>
                <a:path w="105286" h="66892">
                  <a:moveTo>
                    <a:pt x="105285" y="31586"/>
                  </a:moveTo>
                  <a:lnTo>
                    <a:pt x="81238" y="41161"/>
                  </a:lnTo>
                  <a:lnTo>
                    <a:pt x="40102" y="65400"/>
                  </a:lnTo>
                  <a:lnTo>
                    <a:pt x="20163" y="66891"/>
                  </a:lnTo>
                  <a:lnTo>
                    <a:pt x="9932" y="65651"/>
                  </a:lnTo>
                  <a:lnTo>
                    <a:pt x="4282" y="61315"/>
                  </a:lnTo>
                  <a:lnTo>
                    <a:pt x="1685" y="549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44909" y="2877245"/>
              <a:ext cx="84229" cy="174046"/>
            </a:xfrm>
            <a:custGeom>
              <a:avLst/>
              <a:gdLst/>
              <a:ahLst/>
              <a:cxnLst/>
              <a:rect l="0" t="0" r="0" b="0"/>
              <a:pathLst>
                <a:path w="84229" h="174046">
                  <a:moveTo>
                    <a:pt x="84228" y="5589"/>
                  </a:moveTo>
                  <a:lnTo>
                    <a:pt x="67460" y="0"/>
                  </a:lnTo>
                  <a:lnTo>
                    <a:pt x="49870" y="375"/>
                  </a:lnTo>
                  <a:lnTo>
                    <a:pt x="9981" y="10148"/>
                  </a:lnTo>
                  <a:lnTo>
                    <a:pt x="4314" y="15647"/>
                  </a:lnTo>
                  <a:lnTo>
                    <a:pt x="1706" y="22823"/>
                  </a:lnTo>
                  <a:lnTo>
                    <a:pt x="1928" y="40155"/>
                  </a:lnTo>
                  <a:lnTo>
                    <a:pt x="14754" y="90209"/>
                  </a:lnTo>
                  <a:lnTo>
                    <a:pt x="19195" y="94758"/>
                  </a:lnTo>
                  <a:lnTo>
                    <a:pt x="24495" y="95450"/>
                  </a:lnTo>
                  <a:lnTo>
                    <a:pt x="30368" y="93572"/>
                  </a:lnTo>
                  <a:lnTo>
                    <a:pt x="55401" y="96519"/>
                  </a:lnTo>
                  <a:lnTo>
                    <a:pt x="62671" y="101304"/>
                  </a:lnTo>
                  <a:lnTo>
                    <a:pt x="73867" y="115979"/>
                  </a:lnTo>
                  <a:lnTo>
                    <a:pt x="76504" y="134200"/>
                  </a:lnTo>
                  <a:lnTo>
                    <a:pt x="75569" y="143972"/>
                  </a:lnTo>
                  <a:lnTo>
                    <a:pt x="71436" y="151657"/>
                  </a:lnTo>
                  <a:lnTo>
                    <a:pt x="57486" y="163315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15410" y="2514336"/>
              <a:ext cx="82831" cy="219240"/>
            </a:xfrm>
            <a:custGeom>
              <a:avLst/>
              <a:gdLst/>
              <a:ahLst/>
              <a:cxnLst/>
              <a:rect l="0" t="0" r="0" b="0"/>
              <a:pathLst>
                <a:path w="82831" h="219240">
                  <a:moveTo>
                    <a:pt x="61085" y="0"/>
                  </a:moveTo>
                  <a:lnTo>
                    <a:pt x="45443" y="17981"/>
                  </a:lnTo>
                  <a:lnTo>
                    <a:pt x="22648" y="74354"/>
                  </a:lnTo>
                  <a:lnTo>
                    <a:pt x="4955" y="132018"/>
                  </a:lnTo>
                  <a:lnTo>
                    <a:pt x="0" y="172608"/>
                  </a:lnTo>
                  <a:lnTo>
                    <a:pt x="5080" y="197207"/>
                  </a:lnTo>
                  <a:lnTo>
                    <a:pt x="9710" y="208681"/>
                  </a:lnTo>
                  <a:lnTo>
                    <a:pt x="16306" y="215160"/>
                  </a:lnTo>
                  <a:lnTo>
                    <a:pt x="24214" y="218309"/>
                  </a:lnTo>
                  <a:lnTo>
                    <a:pt x="32994" y="219239"/>
                  </a:lnTo>
                  <a:lnTo>
                    <a:pt x="48990" y="214033"/>
                  </a:lnTo>
                  <a:lnTo>
                    <a:pt x="78323" y="191627"/>
                  </a:lnTo>
                  <a:lnTo>
                    <a:pt x="81935" y="182734"/>
                  </a:lnTo>
                  <a:lnTo>
                    <a:pt x="82830" y="160374"/>
                  </a:lnTo>
                  <a:lnTo>
                    <a:pt x="79091" y="151370"/>
                  </a:lnTo>
                  <a:lnTo>
                    <a:pt x="65578" y="138246"/>
                  </a:lnTo>
                  <a:lnTo>
                    <a:pt x="57061" y="136617"/>
                  </a:lnTo>
                  <a:lnTo>
                    <a:pt x="38239" y="141048"/>
                  </a:lnTo>
                  <a:lnTo>
                    <a:pt x="24415" y="153935"/>
                  </a:lnTo>
                  <a:lnTo>
                    <a:pt x="8442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87023" y="2153423"/>
              <a:ext cx="74027" cy="181930"/>
            </a:xfrm>
            <a:custGeom>
              <a:avLst/>
              <a:gdLst/>
              <a:ahLst/>
              <a:cxnLst/>
              <a:rect l="0" t="0" r="0" b="0"/>
              <a:pathLst>
                <a:path w="74027" h="181930">
                  <a:moveTo>
                    <a:pt x="0" y="24002"/>
                  </a:moveTo>
                  <a:lnTo>
                    <a:pt x="43963" y="282"/>
                  </a:lnTo>
                  <a:lnTo>
                    <a:pt x="52705" y="0"/>
                  </a:lnTo>
                  <a:lnTo>
                    <a:pt x="68658" y="5925"/>
                  </a:lnTo>
                  <a:lnTo>
                    <a:pt x="72678" y="11951"/>
                  </a:lnTo>
                  <a:lnTo>
                    <a:pt x="74026" y="28004"/>
                  </a:lnTo>
                  <a:lnTo>
                    <a:pt x="66528" y="82547"/>
                  </a:lnTo>
                  <a:lnTo>
                    <a:pt x="60715" y="136475"/>
                  </a:lnTo>
                  <a:lnTo>
                    <a:pt x="52643" y="1819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61302" y="1700560"/>
              <a:ext cx="131044" cy="234443"/>
            </a:xfrm>
            <a:custGeom>
              <a:avLst/>
              <a:gdLst/>
              <a:ahLst/>
              <a:cxnLst/>
              <a:rect l="0" t="0" r="0" b="0"/>
              <a:pathLst>
                <a:path w="131044" h="234443">
                  <a:moveTo>
                    <a:pt x="131006" y="45196"/>
                  </a:moveTo>
                  <a:lnTo>
                    <a:pt x="114238" y="50785"/>
                  </a:lnTo>
                  <a:lnTo>
                    <a:pt x="102887" y="62888"/>
                  </a:lnTo>
                  <a:lnTo>
                    <a:pt x="78668" y="119525"/>
                  </a:lnTo>
                  <a:lnTo>
                    <a:pt x="62026" y="172790"/>
                  </a:lnTo>
                  <a:lnTo>
                    <a:pt x="59404" y="198221"/>
                  </a:lnTo>
                  <a:lnTo>
                    <a:pt x="64478" y="218882"/>
                  </a:lnTo>
                  <a:lnTo>
                    <a:pt x="69107" y="227667"/>
                  </a:lnTo>
                  <a:lnTo>
                    <a:pt x="76872" y="232354"/>
                  </a:lnTo>
                  <a:lnTo>
                    <a:pt x="97978" y="234442"/>
                  </a:lnTo>
                  <a:lnTo>
                    <a:pt x="107817" y="231022"/>
                  </a:lnTo>
                  <a:lnTo>
                    <a:pt x="124989" y="217862"/>
                  </a:lnTo>
                  <a:lnTo>
                    <a:pt x="129335" y="209440"/>
                  </a:lnTo>
                  <a:lnTo>
                    <a:pt x="131043" y="190723"/>
                  </a:lnTo>
                  <a:lnTo>
                    <a:pt x="124783" y="173825"/>
                  </a:lnTo>
                  <a:lnTo>
                    <a:pt x="101701" y="143914"/>
                  </a:lnTo>
                  <a:lnTo>
                    <a:pt x="75920" y="128128"/>
                  </a:lnTo>
                  <a:lnTo>
                    <a:pt x="14978" y="105052"/>
                  </a:lnTo>
                  <a:lnTo>
                    <a:pt x="8031" y="97968"/>
                  </a:lnTo>
                  <a:lnTo>
                    <a:pt x="311" y="77619"/>
                  </a:lnTo>
                  <a:lnTo>
                    <a:pt x="0" y="56097"/>
                  </a:lnTo>
                  <a:lnTo>
                    <a:pt x="1555" y="45444"/>
                  </a:lnTo>
                  <a:lnTo>
                    <a:pt x="12641" y="27369"/>
                  </a:lnTo>
                  <a:lnTo>
                    <a:pt x="29266" y="12706"/>
                  </a:lnTo>
                  <a:lnTo>
                    <a:pt x="48354" y="2290"/>
                  </a:lnTo>
                  <a:lnTo>
                    <a:pt x="68535" y="0"/>
                  </a:lnTo>
                  <a:lnTo>
                    <a:pt x="78831" y="1028"/>
                  </a:lnTo>
                  <a:lnTo>
                    <a:pt x="86864" y="5222"/>
                  </a:lnTo>
                  <a:lnTo>
                    <a:pt x="98909" y="19241"/>
                  </a:lnTo>
                  <a:lnTo>
                    <a:pt x="109949" y="45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59699" y="1354960"/>
              <a:ext cx="122082" cy="211813"/>
            </a:xfrm>
            <a:custGeom>
              <a:avLst/>
              <a:gdLst/>
              <a:ahLst/>
              <a:cxnLst/>
              <a:rect l="0" t="0" r="0" b="0"/>
              <a:pathLst>
                <a:path w="122082" h="211813">
                  <a:moveTo>
                    <a:pt x="69438" y="106527"/>
                  </a:moveTo>
                  <a:lnTo>
                    <a:pt x="84092" y="62564"/>
                  </a:lnTo>
                  <a:lnTo>
                    <a:pt x="83009" y="26690"/>
                  </a:lnTo>
                  <a:lnTo>
                    <a:pt x="78485" y="17038"/>
                  </a:lnTo>
                  <a:lnTo>
                    <a:pt x="64100" y="3193"/>
                  </a:lnTo>
                  <a:lnTo>
                    <a:pt x="55351" y="203"/>
                  </a:lnTo>
                  <a:lnTo>
                    <a:pt x="36271" y="0"/>
                  </a:lnTo>
                  <a:lnTo>
                    <a:pt x="19212" y="10048"/>
                  </a:lnTo>
                  <a:lnTo>
                    <a:pt x="11388" y="17641"/>
                  </a:lnTo>
                  <a:lnTo>
                    <a:pt x="2694" y="38556"/>
                  </a:lnTo>
                  <a:lnTo>
                    <a:pt x="0" y="62280"/>
                  </a:lnTo>
                  <a:lnTo>
                    <a:pt x="2702" y="84522"/>
                  </a:lnTo>
                  <a:lnTo>
                    <a:pt x="7400" y="93027"/>
                  </a:lnTo>
                  <a:lnTo>
                    <a:pt x="21978" y="105596"/>
                  </a:lnTo>
                  <a:lnTo>
                    <a:pt x="30779" y="108246"/>
                  </a:lnTo>
                  <a:lnTo>
                    <a:pt x="49917" y="108071"/>
                  </a:lnTo>
                  <a:lnTo>
                    <a:pt x="57594" y="104046"/>
                  </a:lnTo>
                  <a:lnTo>
                    <a:pt x="69243" y="90217"/>
                  </a:lnTo>
                  <a:lnTo>
                    <a:pt x="73988" y="88634"/>
                  </a:lnTo>
                  <a:lnTo>
                    <a:pt x="78320" y="91089"/>
                  </a:lnTo>
                  <a:lnTo>
                    <a:pt x="86254" y="104345"/>
                  </a:lnTo>
                  <a:lnTo>
                    <a:pt x="104437" y="158651"/>
                  </a:lnTo>
                  <a:lnTo>
                    <a:pt x="122081" y="2118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70905" y="1029818"/>
              <a:ext cx="26648" cy="147400"/>
            </a:xfrm>
            <a:custGeom>
              <a:avLst/>
              <a:gdLst/>
              <a:ahLst/>
              <a:cxnLst/>
              <a:rect l="0" t="0" r="0" b="0"/>
              <a:pathLst>
                <a:path w="26648" h="147400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585" y="95000"/>
                  </a:lnTo>
                  <a:lnTo>
                    <a:pt x="2664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31982" y="1019290"/>
              <a:ext cx="139927" cy="149330"/>
            </a:xfrm>
            <a:custGeom>
              <a:avLst/>
              <a:gdLst/>
              <a:ahLst/>
              <a:cxnLst/>
              <a:rect l="0" t="0" r="0" b="0"/>
              <a:pathLst>
                <a:path w="139927" h="149330">
                  <a:moveTo>
                    <a:pt x="70855" y="0"/>
                  </a:moveTo>
                  <a:lnTo>
                    <a:pt x="39572" y="9575"/>
                  </a:lnTo>
                  <a:lnTo>
                    <a:pt x="23416" y="20243"/>
                  </a:lnTo>
                  <a:lnTo>
                    <a:pt x="11556" y="35903"/>
                  </a:lnTo>
                  <a:lnTo>
                    <a:pt x="3556" y="55731"/>
                  </a:lnTo>
                  <a:lnTo>
                    <a:pt x="0" y="80141"/>
                  </a:lnTo>
                  <a:lnTo>
                    <a:pt x="4658" y="100349"/>
                  </a:lnTo>
                  <a:lnTo>
                    <a:pt x="26713" y="132386"/>
                  </a:lnTo>
                  <a:lnTo>
                    <a:pt x="52316" y="148540"/>
                  </a:lnTo>
                  <a:lnTo>
                    <a:pt x="60835" y="149329"/>
                  </a:lnTo>
                  <a:lnTo>
                    <a:pt x="104125" y="133384"/>
                  </a:lnTo>
                  <a:lnTo>
                    <a:pt x="128935" y="117250"/>
                  </a:lnTo>
                  <a:lnTo>
                    <a:pt x="137613" y="98124"/>
                  </a:lnTo>
                  <a:lnTo>
                    <a:pt x="139926" y="86473"/>
                  </a:lnTo>
                  <a:lnTo>
                    <a:pt x="136258" y="64169"/>
                  </a:lnTo>
                  <a:lnTo>
                    <a:pt x="132005" y="53307"/>
                  </a:lnTo>
                  <a:lnTo>
                    <a:pt x="117920" y="38120"/>
                  </a:lnTo>
                  <a:lnTo>
                    <a:pt x="80281" y="18838"/>
                  </a:lnTo>
                  <a:lnTo>
                    <a:pt x="4979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629428" y="4683207"/>
            <a:ext cx="578902" cy="284451"/>
            <a:chOff x="2629428" y="4683207"/>
            <a:chExt cx="578902" cy="284451"/>
          </a:xfrm>
        </p:grpSpPr>
        <p:sp>
          <p:nvSpPr>
            <p:cNvPr id="52" name="Freeform 51"/>
            <p:cNvSpPr/>
            <p:nvPr/>
          </p:nvSpPr>
          <p:spPr>
            <a:xfrm>
              <a:off x="2629428" y="4704264"/>
              <a:ext cx="136705" cy="210571"/>
            </a:xfrm>
            <a:custGeom>
              <a:avLst/>
              <a:gdLst/>
              <a:ahLst/>
              <a:cxnLst/>
              <a:rect l="0" t="0" r="0" b="0"/>
              <a:pathLst>
                <a:path w="136705" h="210571">
                  <a:moveTo>
                    <a:pt x="20891" y="0"/>
                  </a:moveTo>
                  <a:lnTo>
                    <a:pt x="4102" y="55045"/>
                  </a:lnTo>
                  <a:lnTo>
                    <a:pt x="677" y="106453"/>
                  </a:lnTo>
                  <a:lnTo>
                    <a:pt x="0" y="161668"/>
                  </a:lnTo>
                  <a:lnTo>
                    <a:pt x="6147" y="183377"/>
                  </a:lnTo>
                  <a:lnTo>
                    <a:pt x="11061" y="192441"/>
                  </a:lnTo>
                  <a:lnTo>
                    <a:pt x="19017" y="198484"/>
                  </a:lnTo>
                  <a:lnTo>
                    <a:pt x="40335" y="205199"/>
                  </a:lnTo>
                  <a:lnTo>
                    <a:pt x="102711" y="209863"/>
                  </a:lnTo>
                  <a:lnTo>
                    <a:pt x="136704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50319" y="4799021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622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50319" y="4683207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10528"/>
                  </a:moveTo>
                  <a:lnTo>
                    <a:pt x="88782" y="10528"/>
                  </a:lnTo>
                  <a:lnTo>
                    <a:pt x="32185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91434" y="4828443"/>
              <a:ext cx="153683" cy="128506"/>
            </a:xfrm>
            <a:custGeom>
              <a:avLst/>
              <a:gdLst/>
              <a:ahLst/>
              <a:cxnLst/>
              <a:rect l="0" t="0" r="0" b="0"/>
              <a:pathLst>
                <a:path w="153683" h="128506">
                  <a:moveTo>
                    <a:pt x="79983" y="44277"/>
                  </a:moveTo>
                  <a:lnTo>
                    <a:pt x="79983" y="21920"/>
                  </a:lnTo>
                  <a:lnTo>
                    <a:pt x="76473" y="14164"/>
                  </a:lnTo>
                  <a:lnTo>
                    <a:pt x="63215" y="2428"/>
                  </a:lnTo>
                  <a:lnTo>
                    <a:pt x="54766" y="0"/>
                  </a:lnTo>
                  <a:lnTo>
                    <a:pt x="36020" y="421"/>
                  </a:lnTo>
                  <a:lnTo>
                    <a:pt x="19110" y="10748"/>
                  </a:lnTo>
                  <a:lnTo>
                    <a:pt x="11325" y="18415"/>
                  </a:lnTo>
                  <a:lnTo>
                    <a:pt x="2675" y="39412"/>
                  </a:lnTo>
                  <a:lnTo>
                    <a:pt x="0" y="63171"/>
                  </a:lnTo>
                  <a:lnTo>
                    <a:pt x="2711" y="85430"/>
                  </a:lnTo>
                  <a:lnTo>
                    <a:pt x="7411" y="93939"/>
                  </a:lnTo>
                  <a:lnTo>
                    <a:pt x="21993" y="106513"/>
                  </a:lnTo>
                  <a:lnTo>
                    <a:pt x="31964" y="107995"/>
                  </a:lnTo>
                  <a:lnTo>
                    <a:pt x="55522" y="103401"/>
                  </a:lnTo>
                  <a:lnTo>
                    <a:pt x="64845" y="97731"/>
                  </a:lnTo>
                  <a:lnTo>
                    <a:pt x="78324" y="82072"/>
                  </a:lnTo>
                  <a:lnTo>
                    <a:pt x="81217" y="72983"/>
                  </a:lnTo>
                  <a:lnTo>
                    <a:pt x="81311" y="53526"/>
                  </a:lnTo>
                  <a:lnTo>
                    <a:pt x="82038" y="51613"/>
                  </a:lnTo>
                  <a:lnTo>
                    <a:pt x="112818" y="105271"/>
                  </a:lnTo>
                  <a:lnTo>
                    <a:pt x="126162" y="118179"/>
                  </a:lnTo>
                  <a:lnTo>
                    <a:pt x="153682" y="1285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42931" y="4806287"/>
              <a:ext cx="119681" cy="161371"/>
            </a:xfrm>
            <a:custGeom>
              <a:avLst/>
              <a:gdLst/>
              <a:ahLst/>
              <a:cxnLst/>
              <a:rect l="0" t="0" r="0" b="0"/>
              <a:pathLst>
                <a:path w="119681" h="161371">
                  <a:moveTo>
                    <a:pt x="75885" y="34847"/>
                  </a:moveTo>
                  <a:lnTo>
                    <a:pt x="70296" y="18080"/>
                  </a:lnTo>
                  <a:lnTo>
                    <a:pt x="58193" y="6728"/>
                  </a:lnTo>
                  <a:lnTo>
                    <a:pt x="50052" y="2063"/>
                  </a:lnTo>
                  <a:lnTo>
                    <a:pt x="31648" y="0"/>
                  </a:lnTo>
                  <a:lnTo>
                    <a:pt x="21827" y="1087"/>
                  </a:lnTo>
                  <a:lnTo>
                    <a:pt x="14110" y="5322"/>
                  </a:lnTo>
                  <a:lnTo>
                    <a:pt x="2416" y="19385"/>
                  </a:lnTo>
                  <a:lnTo>
                    <a:pt x="0" y="28048"/>
                  </a:lnTo>
                  <a:lnTo>
                    <a:pt x="434" y="47033"/>
                  </a:lnTo>
                  <a:lnTo>
                    <a:pt x="7646" y="64050"/>
                  </a:lnTo>
                  <a:lnTo>
                    <a:pt x="12845" y="71864"/>
                  </a:lnTo>
                  <a:lnTo>
                    <a:pt x="20990" y="77072"/>
                  </a:lnTo>
                  <a:lnTo>
                    <a:pt x="75357" y="91707"/>
                  </a:lnTo>
                  <a:lnTo>
                    <a:pt x="101725" y="107327"/>
                  </a:lnTo>
                  <a:lnTo>
                    <a:pt x="113886" y="123212"/>
                  </a:lnTo>
                  <a:lnTo>
                    <a:pt x="118766" y="132362"/>
                  </a:lnTo>
                  <a:lnTo>
                    <a:pt x="119680" y="140801"/>
                  </a:lnTo>
                  <a:lnTo>
                    <a:pt x="114457" y="156417"/>
                  </a:lnTo>
                  <a:lnTo>
                    <a:pt x="107449" y="160348"/>
                  </a:lnTo>
                  <a:lnTo>
                    <a:pt x="65699" y="161370"/>
                  </a:lnTo>
                  <a:lnTo>
                    <a:pt x="33771" y="1611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36825" y="4725321"/>
              <a:ext cx="18862" cy="231628"/>
            </a:xfrm>
            <a:custGeom>
              <a:avLst/>
              <a:gdLst/>
              <a:ahLst/>
              <a:cxnLst/>
              <a:rect l="0" t="0" r="0" b="0"/>
              <a:pathLst>
                <a:path w="18862" h="231628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7443" y="153672"/>
                  </a:lnTo>
                  <a:lnTo>
                    <a:pt x="11277" y="204183"/>
                  </a:lnTo>
                  <a:lnTo>
                    <a:pt x="18861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81987" y="4756906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4062" y="17959"/>
                  </a:lnTo>
                  <a:lnTo>
                    <a:pt x="19370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635434" y="4672679"/>
            <a:ext cx="1499611" cy="273741"/>
            <a:chOff x="3635434" y="4672679"/>
            <a:chExt cx="1499611" cy="273741"/>
          </a:xfrm>
        </p:grpSpPr>
        <p:sp>
          <p:nvSpPr>
            <p:cNvPr id="60" name="Freeform 59"/>
            <p:cNvSpPr/>
            <p:nvPr/>
          </p:nvSpPr>
          <p:spPr>
            <a:xfrm>
              <a:off x="3635434" y="4725321"/>
              <a:ext cx="198022" cy="181640"/>
            </a:xfrm>
            <a:custGeom>
              <a:avLst/>
              <a:gdLst/>
              <a:ahLst/>
              <a:cxnLst/>
              <a:rect l="0" t="0" r="0" b="0"/>
              <a:pathLst>
                <a:path w="198022" h="181640">
                  <a:moveTo>
                    <a:pt x="15092" y="0"/>
                  </a:moveTo>
                  <a:lnTo>
                    <a:pt x="438" y="43963"/>
                  </a:lnTo>
                  <a:lnTo>
                    <a:pt x="0" y="63993"/>
                  </a:lnTo>
                  <a:lnTo>
                    <a:pt x="5132" y="123157"/>
                  </a:lnTo>
                  <a:lnTo>
                    <a:pt x="9886" y="145983"/>
                  </a:lnTo>
                  <a:lnTo>
                    <a:pt x="15131" y="152304"/>
                  </a:lnTo>
                  <a:lnTo>
                    <a:pt x="22136" y="155349"/>
                  </a:lnTo>
                  <a:lnTo>
                    <a:pt x="30317" y="156208"/>
                  </a:lnTo>
                  <a:lnTo>
                    <a:pt x="36940" y="153272"/>
                  </a:lnTo>
                  <a:lnTo>
                    <a:pt x="65484" y="119403"/>
                  </a:lnTo>
                  <a:lnTo>
                    <a:pt x="69744" y="119377"/>
                  </a:lnTo>
                  <a:lnTo>
                    <a:pt x="72583" y="124038"/>
                  </a:lnTo>
                  <a:lnTo>
                    <a:pt x="78078" y="140526"/>
                  </a:lnTo>
                  <a:lnTo>
                    <a:pt x="88319" y="159552"/>
                  </a:lnTo>
                  <a:lnTo>
                    <a:pt x="103790" y="173467"/>
                  </a:lnTo>
                  <a:lnTo>
                    <a:pt x="112828" y="178816"/>
                  </a:lnTo>
                  <a:lnTo>
                    <a:pt x="132230" y="181639"/>
                  </a:lnTo>
                  <a:lnTo>
                    <a:pt x="142317" y="180754"/>
                  </a:lnTo>
                  <a:lnTo>
                    <a:pt x="159764" y="173532"/>
                  </a:lnTo>
                  <a:lnTo>
                    <a:pt x="167692" y="168331"/>
                  </a:lnTo>
                  <a:lnTo>
                    <a:pt x="179620" y="153192"/>
                  </a:lnTo>
                  <a:lnTo>
                    <a:pt x="196810" y="114878"/>
                  </a:lnTo>
                  <a:lnTo>
                    <a:pt x="198021" y="91221"/>
                  </a:lnTo>
                  <a:lnTo>
                    <a:pt x="195245" y="54714"/>
                  </a:lnTo>
                  <a:lnTo>
                    <a:pt x="194076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47740" y="4797436"/>
              <a:ext cx="70402" cy="138456"/>
            </a:xfrm>
            <a:custGeom>
              <a:avLst/>
              <a:gdLst/>
              <a:ahLst/>
              <a:cxnLst/>
              <a:rect l="0" t="0" r="0" b="0"/>
              <a:pathLst>
                <a:path w="70402" h="138456">
                  <a:moveTo>
                    <a:pt x="2827" y="64755"/>
                  </a:moveTo>
                  <a:lnTo>
                    <a:pt x="25184" y="64755"/>
                  </a:lnTo>
                  <a:lnTo>
                    <a:pt x="55855" y="53577"/>
                  </a:lnTo>
                  <a:lnTo>
                    <a:pt x="62745" y="45605"/>
                  </a:lnTo>
                  <a:lnTo>
                    <a:pt x="70401" y="24268"/>
                  </a:lnTo>
                  <a:lnTo>
                    <a:pt x="68934" y="15538"/>
                  </a:lnTo>
                  <a:lnTo>
                    <a:pt x="64446" y="8547"/>
                  </a:lnTo>
                  <a:lnTo>
                    <a:pt x="57944" y="2717"/>
                  </a:lnTo>
                  <a:lnTo>
                    <a:pt x="50100" y="0"/>
                  </a:lnTo>
                  <a:lnTo>
                    <a:pt x="32026" y="100"/>
                  </a:lnTo>
                  <a:lnTo>
                    <a:pt x="24633" y="4105"/>
                  </a:lnTo>
                  <a:lnTo>
                    <a:pt x="13299" y="17912"/>
                  </a:lnTo>
                  <a:lnTo>
                    <a:pt x="341" y="45417"/>
                  </a:lnTo>
                  <a:lnTo>
                    <a:pt x="0" y="55373"/>
                  </a:lnTo>
                  <a:lnTo>
                    <a:pt x="16724" y="107020"/>
                  </a:lnTo>
                  <a:lnTo>
                    <a:pt x="30061" y="121754"/>
                  </a:lnTo>
                  <a:lnTo>
                    <a:pt x="51061" y="133507"/>
                  </a:lnTo>
                  <a:lnTo>
                    <a:pt x="65998" y="138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968572" y="4793431"/>
              <a:ext cx="74133" cy="144601"/>
            </a:xfrm>
            <a:custGeom>
              <a:avLst/>
              <a:gdLst/>
              <a:ahLst/>
              <a:cxnLst/>
              <a:rect l="0" t="0" r="0" b="0"/>
              <a:pathLst>
                <a:path w="74133" h="144601">
                  <a:moveTo>
                    <a:pt x="71508" y="5590"/>
                  </a:moveTo>
                  <a:lnTo>
                    <a:pt x="54741" y="0"/>
                  </a:lnTo>
                  <a:lnTo>
                    <a:pt x="37150" y="3495"/>
                  </a:lnTo>
                  <a:lnTo>
                    <a:pt x="10635" y="18617"/>
                  </a:lnTo>
                  <a:lnTo>
                    <a:pt x="2850" y="24803"/>
                  </a:lnTo>
                  <a:lnTo>
                    <a:pt x="0" y="31267"/>
                  </a:lnTo>
                  <a:lnTo>
                    <a:pt x="439" y="37915"/>
                  </a:lnTo>
                  <a:lnTo>
                    <a:pt x="3072" y="44688"/>
                  </a:lnTo>
                  <a:lnTo>
                    <a:pt x="15356" y="55332"/>
                  </a:lnTo>
                  <a:lnTo>
                    <a:pt x="59564" y="77737"/>
                  </a:lnTo>
                  <a:lnTo>
                    <a:pt x="71269" y="93807"/>
                  </a:lnTo>
                  <a:lnTo>
                    <a:pt x="74132" y="112648"/>
                  </a:lnTo>
                  <a:lnTo>
                    <a:pt x="73257" y="122585"/>
                  </a:lnTo>
                  <a:lnTo>
                    <a:pt x="69165" y="130380"/>
                  </a:lnTo>
                  <a:lnTo>
                    <a:pt x="55259" y="142160"/>
                  </a:lnTo>
                  <a:lnTo>
                    <a:pt x="46637" y="144600"/>
                  </a:lnTo>
                  <a:lnTo>
                    <a:pt x="8337" y="1424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124308" y="4704264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7409" y="42691"/>
                  </a:lnTo>
                  <a:lnTo>
                    <a:pt x="976" y="103238"/>
                  </a:lnTo>
                  <a:lnTo>
                    <a:pt x="3312" y="155097"/>
                  </a:lnTo>
                  <a:lnTo>
                    <a:pt x="6151" y="17772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82194" y="478849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23654" y="4714792"/>
              <a:ext cx="192674" cy="231628"/>
            </a:xfrm>
            <a:custGeom>
              <a:avLst/>
              <a:gdLst/>
              <a:ahLst/>
              <a:cxnLst/>
              <a:rect l="0" t="0" r="0" b="0"/>
              <a:pathLst>
                <a:path w="192674" h="231628">
                  <a:moveTo>
                    <a:pt x="16509" y="231627"/>
                  </a:moveTo>
                  <a:lnTo>
                    <a:pt x="13389" y="188936"/>
                  </a:lnTo>
                  <a:lnTo>
                    <a:pt x="6956" y="128389"/>
                  </a:lnTo>
                  <a:lnTo>
                    <a:pt x="3054" y="73411"/>
                  </a:lnTo>
                  <a:lnTo>
                    <a:pt x="0" y="46665"/>
                  </a:lnTo>
                  <a:lnTo>
                    <a:pt x="2543" y="23080"/>
                  </a:lnTo>
                  <a:lnTo>
                    <a:pt x="6029" y="18896"/>
                  </a:lnTo>
                  <a:lnTo>
                    <a:pt x="10692" y="19617"/>
                  </a:lnTo>
                  <a:lnTo>
                    <a:pt x="16140" y="23607"/>
                  </a:lnTo>
                  <a:lnTo>
                    <a:pt x="40175" y="81560"/>
                  </a:lnTo>
                  <a:lnTo>
                    <a:pt x="71835" y="136520"/>
                  </a:lnTo>
                  <a:lnTo>
                    <a:pt x="105252" y="198841"/>
                  </a:lnTo>
                  <a:lnTo>
                    <a:pt x="118731" y="215496"/>
                  </a:lnTo>
                  <a:lnTo>
                    <a:pt x="126771" y="219703"/>
                  </a:lnTo>
                  <a:lnTo>
                    <a:pt x="145063" y="221259"/>
                  </a:lnTo>
                  <a:lnTo>
                    <a:pt x="161772" y="214931"/>
                  </a:lnTo>
                  <a:lnTo>
                    <a:pt x="169503" y="209968"/>
                  </a:lnTo>
                  <a:lnTo>
                    <a:pt x="181212" y="195095"/>
                  </a:lnTo>
                  <a:lnTo>
                    <a:pt x="185973" y="186215"/>
                  </a:lnTo>
                  <a:lnTo>
                    <a:pt x="192673" y="145772"/>
                  </a:lnTo>
                  <a:lnTo>
                    <a:pt x="186531" y="89280"/>
                  </a:lnTo>
                  <a:lnTo>
                    <a:pt x="170671" y="32251"/>
                  </a:lnTo>
                  <a:lnTo>
                    <a:pt x="1639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46748" y="4788492"/>
              <a:ext cx="95511" cy="138319"/>
            </a:xfrm>
            <a:custGeom>
              <a:avLst/>
              <a:gdLst/>
              <a:ahLst/>
              <a:cxnLst/>
              <a:rect l="0" t="0" r="0" b="0"/>
              <a:pathLst>
                <a:path w="95511" h="138319">
                  <a:moveTo>
                    <a:pt x="46099" y="0"/>
                  </a:moveTo>
                  <a:lnTo>
                    <a:pt x="29332" y="5589"/>
                  </a:lnTo>
                  <a:lnTo>
                    <a:pt x="17980" y="17692"/>
                  </a:lnTo>
                  <a:lnTo>
                    <a:pt x="1160" y="54058"/>
                  </a:lnTo>
                  <a:lnTo>
                    <a:pt x="0" y="77448"/>
                  </a:lnTo>
                  <a:lnTo>
                    <a:pt x="4554" y="101102"/>
                  </a:lnTo>
                  <a:lnTo>
                    <a:pt x="14376" y="119413"/>
                  </a:lnTo>
                  <a:lnTo>
                    <a:pt x="29660" y="132231"/>
                  </a:lnTo>
                  <a:lnTo>
                    <a:pt x="38649" y="137287"/>
                  </a:lnTo>
                  <a:lnTo>
                    <a:pt x="48152" y="138318"/>
                  </a:lnTo>
                  <a:lnTo>
                    <a:pt x="68068" y="133225"/>
                  </a:lnTo>
                  <a:lnTo>
                    <a:pt x="82380" y="120042"/>
                  </a:lnTo>
                  <a:lnTo>
                    <a:pt x="87833" y="111613"/>
                  </a:lnTo>
                  <a:lnTo>
                    <a:pt x="95510" y="77394"/>
                  </a:lnTo>
                  <a:lnTo>
                    <a:pt x="91066" y="57404"/>
                  </a:lnTo>
                  <a:lnTo>
                    <a:pt x="5662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66547" y="4777963"/>
              <a:ext cx="31586" cy="120557"/>
            </a:xfrm>
            <a:custGeom>
              <a:avLst/>
              <a:gdLst/>
              <a:ahLst/>
              <a:cxnLst/>
              <a:rect l="0" t="0" r="0" b="0"/>
              <a:pathLst>
                <a:path w="31586" h="120557">
                  <a:moveTo>
                    <a:pt x="0" y="73700"/>
                  </a:moveTo>
                  <a:lnTo>
                    <a:pt x="15618" y="120556"/>
                  </a:lnTo>
                  <a:lnTo>
                    <a:pt x="2596" y="69009"/>
                  </a:lnTo>
                  <a:lnTo>
                    <a:pt x="1730" y="56535"/>
                  </a:lnTo>
                  <a:lnTo>
                    <a:pt x="7008" y="36435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918885" y="4704264"/>
              <a:ext cx="16119" cy="210571"/>
            </a:xfrm>
            <a:custGeom>
              <a:avLst/>
              <a:gdLst/>
              <a:ahLst/>
              <a:cxnLst/>
              <a:rect l="0" t="0" r="0" b="0"/>
              <a:pathLst>
                <a:path w="16119" h="210571">
                  <a:moveTo>
                    <a:pt x="5589" y="0"/>
                  </a:moveTo>
                  <a:lnTo>
                    <a:pt x="0" y="16767"/>
                  </a:lnTo>
                  <a:lnTo>
                    <a:pt x="375" y="34359"/>
                  </a:lnTo>
                  <a:lnTo>
                    <a:pt x="6072" y="92998"/>
                  </a:lnTo>
                  <a:lnTo>
                    <a:pt x="13787" y="147745"/>
                  </a:lnTo>
                  <a:lnTo>
                    <a:pt x="16118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882360" y="4788492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77989" y="5589"/>
                  </a:lnTo>
                  <a:lnTo>
                    <a:pt x="60398" y="5214"/>
                  </a:lnTo>
                  <a:lnTo>
                    <a:pt x="40882" y="348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08702" y="4672679"/>
              <a:ext cx="126343" cy="200042"/>
            </a:xfrm>
            <a:custGeom>
              <a:avLst/>
              <a:gdLst/>
              <a:ahLst/>
              <a:cxnLst/>
              <a:rect l="0" t="0" r="0" b="0"/>
              <a:pathLst>
                <a:path w="126343" h="200042">
                  <a:moveTo>
                    <a:pt x="0" y="0"/>
                  </a:moveTo>
                  <a:lnTo>
                    <a:pt x="3119" y="42691"/>
                  </a:lnTo>
                  <a:lnTo>
                    <a:pt x="16788" y="96002"/>
                  </a:lnTo>
                  <a:lnTo>
                    <a:pt x="23333" y="148338"/>
                  </a:lnTo>
                  <a:lnTo>
                    <a:pt x="26748" y="165364"/>
                  </a:lnTo>
                  <a:lnTo>
                    <a:pt x="24433" y="144402"/>
                  </a:lnTo>
                  <a:lnTo>
                    <a:pt x="27627" y="125010"/>
                  </a:lnTo>
                  <a:lnTo>
                    <a:pt x="41591" y="99951"/>
                  </a:lnTo>
                  <a:lnTo>
                    <a:pt x="48784" y="95879"/>
                  </a:lnTo>
                  <a:lnTo>
                    <a:pt x="66135" y="94475"/>
                  </a:lnTo>
                  <a:lnTo>
                    <a:pt x="74506" y="98079"/>
                  </a:lnTo>
                  <a:lnTo>
                    <a:pt x="97465" y="119917"/>
                  </a:lnTo>
                  <a:lnTo>
                    <a:pt x="111948" y="138694"/>
                  </a:lnTo>
                  <a:lnTo>
                    <a:pt x="119945" y="161857"/>
                  </a:lnTo>
                  <a:lnTo>
                    <a:pt x="126342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390787" y="4641093"/>
            <a:ext cx="681294" cy="261833"/>
            <a:chOff x="5390787" y="4641093"/>
            <a:chExt cx="681294" cy="261833"/>
          </a:xfrm>
        </p:grpSpPr>
        <p:sp>
          <p:nvSpPr>
            <p:cNvPr id="72" name="Freeform 71"/>
            <p:cNvSpPr/>
            <p:nvPr/>
          </p:nvSpPr>
          <p:spPr>
            <a:xfrm>
              <a:off x="5390787" y="4682495"/>
              <a:ext cx="135525" cy="214462"/>
            </a:xfrm>
            <a:custGeom>
              <a:avLst/>
              <a:gdLst/>
              <a:ahLst/>
              <a:cxnLst/>
              <a:rect l="0" t="0" r="0" b="0"/>
              <a:pathLst>
                <a:path w="135525" h="214462">
                  <a:moveTo>
                    <a:pt x="70640" y="42826"/>
                  </a:moveTo>
                  <a:lnTo>
                    <a:pt x="61065" y="18779"/>
                  </a:lnTo>
                  <a:lnTo>
                    <a:pt x="50397" y="4453"/>
                  </a:lnTo>
                  <a:lnTo>
                    <a:pt x="43107" y="866"/>
                  </a:lnTo>
                  <a:lnTo>
                    <a:pt x="25648" y="0"/>
                  </a:lnTo>
                  <a:lnTo>
                    <a:pt x="18419" y="3747"/>
                  </a:lnTo>
                  <a:lnTo>
                    <a:pt x="7266" y="17269"/>
                  </a:lnTo>
                  <a:lnTo>
                    <a:pt x="0" y="50201"/>
                  </a:lnTo>
                  <a:lnTo>
                    <a:pt x="3437" y="84006"/>
                  </a:lnTo>
                  <a:lnTo>
                    <a:pt x="9460" y="91336"/>
                  </a:lnTo>
                  <a:lnTo>
                    <a:pt x="70661" y="114285"/>
                  </a:lnTo>
                  <a:lnTo>
                    <a:pt x="117696" y="145231"/>
                  </a:lnTo>
                  <a:lnTo>
                    <a:pt x="134626" y="171434"/>
                  </a:lnTo>
                  <a:lnTo>
                    <a:pt x="135524" y="180037"/>
                  </a:lnTo>
                  <a:lnTo>
                    <a:pt x="130283" y="195835"/>
                  </a:lnTo>
                  <a:lnTo>
                    <a:pt x="117036" y="207536"/>
                  </a:lnTo>
                  <a:lnTo>
                    <a:pt x="108589" y="212294"/>
                  </a:lnTo>
                  <a:lnTo>
                    <a:pt x="89846" y="214461"/>
                  </a:lnTo>
                  <a:lnTo>
                    <a:pt x="72157" y="211525"/>
                  </a:lnTo>
                  <a:lnTo>
                    <a:pt x="49584" y="2007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563185" y="4767435"/>
              <a:ext cx="82820" cy="116041"/>
            </a:xfrm>
            <a:custGeom>
              <a:avLst/>
              <a:gdLst/>
              <a:ahLst/>
              <a:cxnLst/>
              <a:rect l="0" t="0" r="0" b="0"/>
              <a:pathLst>
                <a:path w="82820" h="116041">
                  <a:moveTo>
                    <a:pt x="45642" y="0"/>
                  </a:moveTo>
                  <a:lnTo>
                    <a:pt x="10894" y="37086"/>
                  </a:lnTo>
                  <a:lnTo>
                    <a:pt x="1732" y="55087"/>
                  </a:lnTo>
                  <a:lnTo>
                    <a:pt x="0" y="74786"/>
                  </a:lnTo>
                  <a:lnTo>
                    <a:pt x="4299" y="94069"/>
                  </a:lnTo>
                  <a:lnTo>
                    <a:pt x="14009" y="110439"/>
                  </a:lnTo>
                  <a:lnTo>
                    <a:pt x="22213" y="114570"/>
                  </a:lnTo>
                  <a:lnTo>
                    <a:pt x="43808" y="116040"/>
                  </a:lnTo>
                  <a:lnTo>
                    <a:pt x="62764" y="109675"/>
                  </a:lnTo>
                  <a:lnTo>
                    <a:pt x="71094" y="104702"/>
                  </a:lnTo>
                  <a:lnTo>
                    <a:pt x="76648" y="96708"/>
                  </a:lnTo>
                  <a:lnTo>
                    <a:pt x="82819" y="75346"/>
                  </a:lnTo>
                  <a:lnTo>
                    <a:pt x="82442" y="59614"/>
                  </a:lnTo>
                  <a:lnTo>
                    <a:pt x="77227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99457" y="4756906"/>
              <a:ext cx="98883" cy="146020"/>
            </a:xfrm>
            <a:custGeom>
              <a:avLst/>
              <a:gdLst/>
              <a:ahLst/>
              <a:cxnLst/>
              <a:rect l="0" t="0" r="0" b="0"/>
              <a:pathLst>
                <a:path w="98883" h="146020">
                  <a:moveTo>
                    <a:pt x="14654" y="21057"/>
                  </a:moveTo>
                  <a:lnTo>
                    <a:pt x="0" y="70609"/>
                  </a:lnTo>
                  <a:lnTo>
                    <a:pt x="1084" y="104370"/>
                  </a:lnTo>
                  <a:lnTo>
                    <a:pt x="8813" y="136600"/>
                  </a:lnTo>
                  <a:lnTo>
                    <a:pt x="15440" y="142539"/>
                  </a:lnTo>
                  <a:lnTo>
                    <a:pt x="24537" y="145329"/>
                  </a:lnTo>
                  <a:lnTo>
                    <a:pt x="35280" y="146019"/>
                  </a:lnTo>
                  <a:lnTo>
                    <a:pt x="53458" y="140547"/>
                  </a:lnTo>
                  <a:lnTo>
                    <a:pt x="61580" y="135812"/>
                  </a:lnTo>
                  <a:lnTo>
                    <a:pt x="73725" y="121193"/>
                  </a:lnTo>
                  <a:lnTo>
                    <a:pt x="91053" y="83211"/>
                  </a:lnTo>
                  <a:lnTo>
                    <a:pt x="97851" y="26238"/>
                  </a:lnTo>
                  <a:lnTo>
                    <a:pt x="9888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61510" y="4672679"/>
              <a:ext cx="10530" cy="210570"/>
            </a:xfrm>
            <a:custGeom>
              <a:avLst/>
              <a:gdLst/>
              <a:ahLst/>
              <a:cxnLst/>
              <a:rect l="0" t="0" r="0" b="0"/>
              <a:pathLst>
                <a:path w="10530" h="210570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9553" y="163835"/>
                  </a:lnTo>
                  <a:lnTo>
                    <a:pt x="10529" y="210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840453" y="4759052"/>
              <a:ext cx="94758" cy="8384"/>
            </a:xfrm>
            <a:custGeom>
              <a:avLst/>
              <a:gdLst/>
              <a:ahLst/>
              <a:cxnLst/>
              <a:rect l="0" t="0" r="0" b="0"/>
              <a:pathLst>
                <a:path w="94758" h="8384">
                  <a:moveTo>
                    <a:pt x="94757" y="8383"/>
                  </a:moveTo>
                  <a:lnTo>
                    <a:pt x="57279" y="50"/>
                  </a:lnTo>
                  <a:lnTo>
                    <a:pt x="34816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966795" y="4641093"/>
              <a:ext cx="105286" cy="242156"/>
            </a:xfrm>
            <a:custGeom>
              <a:avLst/>
              <a:gdLst/>
              <a:ahLst/>
              <a:cxnLst/>
              <a:rect l="0" t="0" r="0" b="0"/>
              <a:pathLst>
                <a:path w="105286" h="242156">
                  <a:moveTo>
                    <a:pt x="0" y="0"/>
                  </a:moveTo>
                  <a:lnTo>
                    <a:pt x="0" y="54144"/>
                  </a:lnTo>
                  <a:lnTo>
                    <a:pt x="5590" y="114681"/>
                  </a:lnTo>
                  <a:lnTo>
                    <a:pt x="9553" y="174558"/>
                  </a:lnTo>
                  <a:lnTo>
                    <a:pt x="13455" y="228326"/>
                  </a:lnTo>
                  <a:lnTo>
                    <a:pt x="15989" y="239955"/>
                  </a:lnTo>
                  <a:lnTo>
                    <a:pt x="17679" y="241858"/>
                  </a:lnTo>
                  <a:lnTo>
                    <a:pt x="30336" y="190041"/>
                  </a:lnTo>
                  <a:lnTo>
                    <a:pt x="41169" y="173760"/>
                  </a:lnTo>
                  <a:lnTo>
                    <a:pt x="47333" y="170822"/>
                  </a:lnTo>
                  <a:lnTo>
                    <a:pt x="53782" y="171203"/>
                  </a:lnTo>
                  <a:lnTo>
                    <a:pt x="67187" y="177866"/>
                  </a:lnTo>
                  <a:lnTo>
                    <a:pt x="80944" y="188626"/>
                  </a:lnTo>
                  <a:lnTo>
                    <a:pt x="96253" y="213426"/>
                  </a:lnTo>
                  <a:lnTo>
                    <a:pt x="105285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7559575" y="3897016"/>
            <a:ext cx="1962522" cy="416369"/>
            <a:chOff x="7559575" y="3897016"/>
            <a:chExt cx="1962522" cy="416369"/>
          </a:xfrm>
        </p:grpSpPr>
        <p:sp>
          <p:nvSpPr>
            <p:cNvPr id="79" name="Freeform 78"/>
            <p:cNvSpPr/>
            <p:nvPr/>
          </p:nvSpPr>
          <p:spPr>
            <a:xfrm>
              <a:off x="7559575" y="4037991"/>
              <a:ext cx="178243" cy="275072"/>
            </a:xfrm>
            <a:custGeom>
              <a:avLst/>
              <a:gdLst/>
              <a:ahLst/>
              <a:cxnLst/>
              <a:rect l="0" t="0" r="0" b="0"/>
              <a:pathLst>
                <a:path w="178243" h="275072">
                  <a:moveTo>
                    <a:pt x="124210" y="0"/>
                  </a:moveTo>
                  <a:lnTo>
                    <a:pt x="102769" y="6540"/>
                  </a:lnTo>
                  <a:lnTo>
                    <a:pt x="51361" y="9965"/>
                  </a:lnTo>
                  <a:lnTo>
                    <a:pt x="26273" y="12773"/>
                  </a:lnTo>
                  <a:lnTo>
                    <a:pt x="7324" y="21820"/>
                  </a:lnTo>
                  <a:lnTo>
                    <a:pt x="2505" y="29848"/>
                  </a:lnTo>
                  <a:lnTo>
                    <a:pt x="0" y="89600"/>
                  </a:lnTo>
                  <a:lnTo>
                    <a:pt x="1078" y="143312"/>
                  </a:lnTo>
                  <a:lnTo>
                    <a:pt x="8953" y="205336"/>
                  </a:lnTo>
                  <a:lnTo>
                    <a:pt x="9981" y="246390"/>
                  </a:lnTo>
                  <a:lnTo>
                    <a:pt x="13635" y="256770"/>
                  </a:lnTo>
                  <a:lnTo>
                    <a:pt x="27054" y="271423"/>
                  </a:lnTo>
                  <a:lnTo>
                    <a:pt x="35545" y="274629"/>
                  </a:lnTo>
                  <a:lnTo>
                    <a:pt x="54340" y="275071"/>
                  </a:lnTo>
                  <a:lnTo>
                    <a:pt x="108529" y="265826"/>
                  </a:lnTo>
                  <a:lnTo>
                    <a:pt x="161987" y="263953"/>
                  </a:lnTo>
                  <a:lnTo>
                    <a:pt x="169954" y="259120"/>
                  </a:lnTo>
                  <a:lnTo>
                    <a:pt x="174096" y="251218"/>
                  </a:lnTo>
                  <a:lnTo>
                    <a:pt x="178242" y="191686"/>
                  </a:lnTo>
                  <a:lnTo>
                    <a:pt x="175627" y="136831"/>
                  </a:lnTo>
                  <a:lnTo>
                    <a:pt x="169781" y="80935"/>
                  </a:lnTo>
                  <a:lnTo>
                    <a:pt x="163179" y="44455"/>
                  </a:lnTo>
                  <a:lnTo>
                    <a:pt x="157881" y="35579"/>
                  </a:lnTo>
                  <a:lnTo>
                    <a:pt x="142636" y="22597"/>
                  </a:lnTo>
                  <a:lnTo>
                    <a:pt x="133657" y="19838"/>
                  </a:lnTo>
                  <a:lnTo>
                    <a:pt x="114322" y="19890"/>
                  </a:lnTo>
                  <a:lnTo>
                    <a:pt x="59756" y="29480"/>
                  </a:lnTo>
                  <a:lnTo>
                    <a:pt x="42872" y="30805"/>
                  </a:lnTo>
                  <a:lnTo>
                    <a:pt x="50966" y="31394"/>
                  </a:lnTo>
                  <a:lnTo>
                    <a:pt x="109206" y="16219"/>
                  </a:lnTo>
                  <a:lnTo>
                    <a:pt x="45864" y="35723"/>
                  </a:lnTo>
                  <a:lnTo>
                    <a:pt x="41067" y="39116"/>
                  </a:lnTo>
                  <a:lnTo>
                    <a:pt x="41378" y="42548"/>
                  </a:lnTo>
                  <a:lnTo>
                    <a:pt x="45094" y="46006"/>
                  </a:lnTo>
                  <a:lnTo>
                    <a:pt x="72683" y="56462"/>
                  </a:lnTo>
                  <a:lnTo>
                    <a:pt x="76493" y="59961"/>
                  </a:lnTo>
                  <a:lnTo>
                    <a:pt x="75524" y="63464"/>
                  </a:lnTo>
                  <a:lnTo>
                    <a:pt x="71368" y="66969"/>
                  </a:lnTo>
                  <a:lnTo>
                    <a:pt x="72107" y="70476"/>
                  </a:lnTo>
                  <a:lnTo>
                    <a:pt x="82287" y="77491"/>
                  </a:lnTo>
                  <a:lnTo>
                    <a:pt x="143110" y="98546"/>
                  </a:lnTo>
                  <a:lnTo>
                    <a:pt x="146841" y="100885"/>
                  </a:lnTo>
                  <a:lnTo>
                    <a:pt x="144650" y="102445"/>
                  </a:lnTo>
                  <a:lnTo>
                    <a:pt x="87796" y="112389"/>
                  </a:lnTo>
                  <a:lnTo>
                    <a:pt x="31505" y="115362"/>
                  </a:lnTo>
                  <a:lnTo>
                    <a:pt x="11600" y="116938"/>
                  </a:lnTo>
                  <a:lnTo>
                    <a:pt x="11204" y="118996"/>
                  </a:lnTo>
                  <a:lnTo>
                    <a:pt x="14451" y="121538"/>
                  </a:lnTo>
                  <a:lnTo>
                    <a:pt x="65899" y="129072"/>
                  </a:lnTo>
                  <a:lnTo>
                    <a:pt x="114181" y="141143"/>
                  </a:lnTo>
                  <a:lnTo>
                    <a:pt x="117026" y="143322"/>
                  </a:lnTo>
                  <a:lnTo>
                    <a:pt x="114244" y="144774"/>
                  </a:lnTo>
                  <a:lnTo>
                    <a:pt x="76158" y="147105"/>
                  </a:lnTo>
                  <a:lnTo>
                    <a:pt x="70621" y="149636"/>
                  </a:lnTo>
                  <a:lnTo>
                    <a:pt x="69270" y="153663"/>
                  </a:lnTo>
                  <a:lnTo>
                    <a:pt x="70708" y="158687"/>
                  </a:lnTo>
                  <a:lnTo>
                    <a:pt x="84785" y="167389"/>
                  </a:lnTo>
                  <a:lnTo>
                    <a:pt x="126361" y="182508"/>
                  </a:lnTo>
                  <a:lnTo>
                    <a:pt x="127486" y="184936"/>
                  </a:lnTo>
                  <a:lnTo>
                    <a:pt x="83355" y="194742"/>
                  </a:lnTo>
                  <a:lnTo>
                    <a:pt x="81268" y="197772"/>
                  </a:lnTo>
                  <a:lnTo>
                    <a:pt x="84556" y="200961"/>
                  </a:lnTo>
                  <a:lnTo>
                    <a:pt x="100689" y="206455"/>
                  </a:lnTo>
                  <a:lnTo>
                    <a:pt x="123456" y="208896"/>
                  </a:lnTo>
                  <a:lnTo>
                    <a:pt x="127889" y="210717"/>
                  </a:lnTo>
                  <a:lnTo>
                    <a:pt x="127336" y="213101"/>
                  </a:lnTo>
                  <a:lnTo>
                    <a:pt x="123457" y="215860"/>
                  </a:lnTo>
                  <a:lnTo>
                    <a:pt x="70910" y="220651"/>
                  </a:lnTo>
                  <a:lnTo>
                    <a:pt x="57763" y="220894"/>
                  </a:lnTo>
                  <a:lnTo>
                    <a:pt x="53679" y="222225"/>
                  </a:lnTo>
                  <a:lnTo>
                    <a:pt x="55635" y="224282"/>
                  </a:lnTo>
                  <a:lnTo>
                    <a:pt x="70287" y="228518"/>
                  </a:lnTo>
                  <a:lnTo>
                    <a:pt x="92397" y="230401"/>
                  </a:lnTo>
                  <a:lnTo>
                    <a:pt x="96655" y="229733"/>
                  </a:lnTo>
                  <a:lnTo>
                    <a:pt x="95984" y="228118"/>
                  </a:lnTo>
                  <a:lnTo>
                    <a:pt x="92027" y="225871"/>
                  </a:lnTo>
                  <a:lnTo>
                    <a:pt x="64102" y="222709"/>
                  </a:lnTo>
                  <a:lnTo>
                    <a:pt x="56735" y="217586"/>
                  </a:lnTo>
                  <a:lnTo>
                    <a:pt x="51823" y="209491"/>
                  </a:lnTo>
                  <a:lnTo>
                    <a:pt x="37227" y="158028"/>
                  </a:lnTo>
                  <a:lnTo>
                    <a:pt x="41140" y="99952"/>
                  </a:lnTo>
                  <a:lnTo>
                    <a:pt x="40661" y="53677"/>
                  </a:lnTo>
                  <a:lnTo>
                    <a:pt x="38767" y="53425"/>
                  </a:lnTo>
                  <a:lnTo>
                    <a:pt x="36335" y="56767"/>
                  </a:lnTo>
                  <a:lnTo>
                    <a:pt x="32111" y="116715"/>
                  </a:lnTo>
                  <a:lnTo>
                    <a:pt x="32725" y="178176"/>
                  </a:lnTo>
                  <a:lnTo>
                    <a:pt x="34647" y="178539"/>
                  </a:lnTo>
                  <a:lnTo>
                    <a:pt x="37098" y="175271"/>
                  </a:lnTo>
                  <a:lnTo>
                    <a:pt x="36702" y="159162"/>
                  </a:lnTo>
                  <a:lnTo>
                    <a:pt x="32504" y="110692"/>
                  </a:lnTo>
                  <a:lnTo>
                    <a:pt x="33330" y="106644"/>
                  </a:lnTo>
                  <a:lnTo>
                    <a:pt x="35050" y="108624"/>
                  </a:lnTo>
                  <a:lnTo>
                    <a:pt x="38911" y="123302"/>
                  </a:lnTo>
                  <a:lnTo>
                    <a:pt x="40627" y="145423"/>
                  </a:lnTo>
                  <a:lnTo>
                    <a:pt x="43425" y="150854"/>
                  </a:lnTo>
                  <a:lnTo>
                    <a:pt x="47628" y="152135"/>
                  </a:lnTo>
                  <a:lnTo>
                    <a:pt x="52771" y="150650"/>
                  </a:lnTo>
                  <a:lnTo>
                    <a:pt x="61605" y="139640"/>
                  </a:lnTo>
                  <a:lnTo>
                    <a:pt x="83986" y="83802"/>
                  </a:lnTo>
                  <a:lnTo>
                    <a:pt x="103716" y="42254"/>
                  </a:lnTo>
                  <a:lnTo>
                    <a:pt x="110050" y="37621"/>
                  </a:lnTo>
                  <a:lnTo>
                    <a:pt x="116613" y="36872"/>
                  </a:lnTo>
                  <a:lnTo>
                    <a:pt x="123327" y="38713"/>
                  </a:lnTo>
                  <a:lnTo>
                    <a:pt x="128973" y="43449"/>
                  </a:lnTo>
                  <a:lnTo>
                    <a:pt x="138366" y="58070"/>
                  </a:lnTo>
                  <a:lnTo>
                    <a:pt x="140201" y="76267"/>
                  </a:lnTo>
                  <a:lnTo>
                    <a:pt x="137210" y="135328"/>
                  </a:lnTo>
                  <a:lnTo>
                    <a:pt x="135721" y="168066"/>
                  </a:lnTo>
                  <a:lnTo>
                    <a:pt x="133726" y="168289"/>
                  </a:lnTo>
                  <a:lnTo>
                    <a:pt x="128391" y="159179"/>
                  </a:lnTo>
                  <a:lnTo>
                    <a:pt x="119981" y="133149"/>
                  </a:lnTo>
                  <a:lnTo>
                    <a:pt x="116545" y="83024"/>
                  </a:lnTo>
                  <a:lnTo>
                    <a:pt x="116263" y="69480"/>
                  </a:lnTo>
                  <a:lnTo>
                    <a:pt x="118415" y="62791"/>
                  </a:lnTo>
                  <a:lnTo>
                    <a:pt x="122189" y="60672"/>
                  </a:lnTo>
                  <a:lnTo>
                    <a:pt x="127044" y="61598"/>
                  </a:lnTo>
                  <a:lnTo>
                    <a:pt x="130281" y="66895"/>
                  </a:lnTo>
                  <a:lnTo>
                    <a:pt x="141493" y="121905"/>
                  </a:lnTo>
                  <a:lnTo>
                    <a:pt x="154855" y="181763"/>
                  </a:lnTo>
                  <a:lnTo>
                    <a:pt x="155329" y="200261"/>
                  </a:lnTo>
                  <a:lnTo>
                    <a:pt x="153817" y="200282"/>
                  </a:lnTo>
                  <a:lnTo>
                    <a:pt x="142986" y="175097"/>
                  </a:lnTo>
                  <a:lnTo>
                    <a:pt x="131922" y="137280"/>
                  </a:lnTo>
                  <a:lnTo>
                    <a:pt x="135888" y="176884"/>
                  </a:lnTo>
                  <a:lnTo>
                    <a:pt x="130131" y="196143"/>
                  </a:lnTo>
                  <a:lnTo>
                    <a:pt x="125321" y="204555"/>
                  </a:lnTo>
                  <a:lnTo>
                    <a:pt x="120944" y="206653"/>
                  </a:lnTo>
                  <a:lnTo>
                    <a:pt x="116856" y="204542"/>
                  </a:lnTo>
                  <a:lnTo>
                    <a:pt x="112961" y="199626"/>
                  </a:lnTo>
                  <a:lnTo>
                    <a:pt x="113874" y="195178"/>
                  </a:lnTo>
                  <a:lnTo>
                    <a:pt x="117992" y="191043"/>
                  </a:lnTo>
                  <a:lnTo>
                    <a:pt x="124246" y="187117"/>
                  </a:lnTo>
                  <a:lnTo>
                    <a:pt x="140554" y="185874"/>
                  </a:lnTo>
                  <a:lnTo>
                    <a:pt x="149817" y="187180"/>
                  </a:lnTo>
                  <a:lnTo>
                    <a:pt x="157162" y="191560"/>
                  </a:lnTo>
                  <a:lnTo>
                    <a:pt x="168443" y="205786"/>
                  </a:lnTo>
                  <a:lnTo>
                    <a:pt x="168409" y="212153"/>
                  </a:lnTo>
                  <a:lnTo>
                    <a:pt x="164877" y="217568"/>
                  </a:lnTo>
                  <a:lnTo>
                    <a:pt x="151594" y="226704"/>
                  </a:lnTo>
                  <a:lnTo>
                    <a:pt x="123216" y="237254"/>
                  </a:lnTo>
                  <a:lnTo>
                    <a:pt x="98762" y="240133"/>
                  </a:lnTo>
                  <a:lnTo>
                    <a:pt x="92710" y="238560"/>
                  </a:lnTo>
                  <a:lnTo>
                    <a:pt x="91014" y="235172"/>
                  </a:lnTo>
                  <a:lnTo>
                    <a:pt x="92223" y="230574"/>
                  </a:lnTo>
                  <a:lnTo>
                    <a:pt x="97709" y="228679"/>
                  </a:lnTo>
                  <a:lnTo>
                    <a:pt x="119598" y="229260"/>
                  </a:lnTo>
                  <a:lnTo>
                    <a:pt x="118298" y="227803"/>
                  </a:lnTo>
                  <a:lnTo>
                    <a:pt x="113922" y="225661"/>
                  </a:lnTo>
                  <a:lnTo>
                    <a:pt x="60512" y="221942"/>
                  </a:lnTo>
                  <a:lnTo>
                    <a:pt x="47322" y="221754"/>
                  </a:lnTo>
                  <a:lnTo>
                    <a:pt x="40869" y="223968"/>
                  </a:lnTo>
                  <a:lnTo>
                    <a:pt x="38906" y="227784"/>
                  </a:lnTo>
                  <a:lnTo>
                    <a:pt x="39937" y="232668"/>
                  </a:lnTo>
                  <a:lnTo>
                    <a:pt x="39455" y="232414"/>
                  </a:lnTo>
                  <a:lnTo>
                    <a:pt x="27165" y="197615"/>
                  </a:lnTo>
                  <a:lnTo>
                    <a:pt x="25091" y="196178"/>
                  </a:lnTo>
                  <a:lnTo>
                    <a:pt x="23708" y="199898"/>
                  </a:lnTo>
                  <a:lnTo>
                    <a:pt x="22786" y="207058"/>
                  </a:lnTo>
                  <a:lnTo>
                    <a:pt x="21002" y="208322"/>
                  </a:lnTo>
                  <a:lnTo>
                    <a:pt x="18643" y="205655"/>
                  </a:lnTo>
                  <a:lnTo>
                    <a:pt x="15899" y="200368"/>
                  </a:lnTo>
                  <a:lnTo>
                    <a:pt x="15241" y="194503"/>
                  </a:lnTo>
                  <a:lnTo>
                    <a:pt x="20943" y="1687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927958" y="4101442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10528"/>
                  </a:moveTo>
                  <a:lnTo>
                    <a:pt x="3100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06901" y="4179604"/>
              <a:ext cx="94758" cy="6067"/>
            </a:xfrm>
            <a:custGeom>
              <a:avLst/>
              <a:gdLst/>
              <a:ahLst/>
              <a:cxnLst/>
              <a:rect l="0" t="0" r="0" b="0"/>
              <a:pathLst>
                <a:path w="94758" h="6067">
                  <a:moveTo>
                    <a:pt x="94757" y="6066"/>
                  </a:moveTo>
                  <a:lnTo>
                    <a:pt x="61135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127494" y="4031970"/>
              <a:ext cx="122623" cy="232780"/>
            </a:xfrm>
            <a:custGeom>
              <a:avLst/>
              <a:gdLst/>
              <a:ahLst/>
              <a:cxnLst/>
              <a:rect l="0" t="0" r="0" b="0"/>
              <a:pathLst>
                <a:path w="122623" h="232780">
                  <a:moveTo>
                    <a:pt x="116319" y="48415"/>
                  </a:moveTo>
                  <a:lnTo>
                    <a:pt x="110730" y="31647"/>
                  </a:lnTo>
                  <a:lnTo>
                    <a:pt x="98627" y="17176"/>
                  </a:lnTo>
                  <a:lnTo>
                    <a:pt x="90487" y="10041"/>
                  </a:lnTo>
                  <a:lnTo>
                    <a:pt x="68963" y="2113"/>
                  </a:lnTo>
                  <a:lnTo>
                    <a:pt x="56673" y="0"/>
                  </a:lnTo>
                  <a:lnTo>
                    <a:pt x="36778" y="3890"/>
                  </a:lnTo>
                  <a:lnTo>
                    <a:pt x="20136" y="14588"/>
                  </a:lnTo>
                  <a:lnTo>
                    <a:pt x="4941" y="31041"/>
                  </a:lnTo>
                  <a:lnTo>
                    <a:pt x="1123" y="40341"/>
                  </a:lnTo>
                  <a:lnTo>
                    <a:pt x="0" y="60034"/>
                  </a:lnTo>
                  <a:lnTo>
                    <a:pt x="6520" y="77365"/>
                  </a:lnTo>
                  <a:lnTo>
                    <a:pt x="11534" y="85263"/>
                  </a:lnTo>
                  <a:lnTo>
                    <a:pt x="19556" y="90527"/>
                  </a:lnTo>
                  <a:lnTo>
                    <a:pt x="59814" y="105217"/>
                  </a:lnTo>
                  <a:lnTo>
                    <a:pt x="90990" y="129955"/>
                  </a:lnTo>
                  <a:lnTo>
                    <a:pt x="112584" y="156023"/>
                  </a:lnTo>
                  <a:lnTo>
                    <a:pt x="120508" y="178909"/>
                  </a:lnTo>
                  <a:lnTo>
                    <a:pt x="122622" y="191562"/>
                  </a:lnTo>
                  <a:lnTo>
                    <a:pt x="118730" y="211862"/>
                  </a:lnTo>
                  <a:lnTo>
                    <a:pt x="114417" y="220551"/>
                  </a:lnTo>
                  <a:lnTo>
                    <a:pt x="106862" y="226343"/>
                  </a:lnTo>
                  <a:lnTo>
                    <a:pt x="85990" y="232779"/>
                  </a:lnTo>
                  <a:lnTo>
                    <a:pt x="64235" y="229400"/>
                  </a:lnTo>
                  <a:lnTo>
                    <a:pt x="32091" y="21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296456" y="4108745"/>
              <a:ext cx="105286" cy="154388"/>
            </a:xfrm>
            <a:custGeom>
              <a:avLst/>
              <a:gdLst/>
              <a:ahLst/>
              <a:cxnLst/>
              <a:rect l="0" t="0" r="0" b="0"/>
              <a:pathLst>
                <a:path w="105286" h="154388">
                  <a:moveTo>
                    <a:pt x="0" y="66396"/>
                  </a:moveTo>
                  <a:lnTo>
                    <a:pt x="37478" y="74729"/>
                  </a:lnTo>
                  <a:lnTo>
                    <a:pt x="49552" y="75461"/>
                  </a:lnTo>
                  <a:lnTo>
                    <a:pt x="69207" y="70035"/>
                  </a:lnTo>
                  <a:lnTo>
                    <a:pt x="77723" y="65313"/>
                  </a:lnTo>
                  <a:lnTo>
                    <a:pt x="90305" y="50707"/>
                  </a:lnTo>
                  <a:lnTo>
                    <a:pt x="95299" y="41898"/>
                  </a:lnTo>
                  <a:lnTo>
                    <a:pt x="96288" y="33687"/>
                  </a:lnTo>
                  <a:lnTo>
                    <a:pt x="91148" y="18324"/>
                  </a:lnTo>
                  <a:lnTo>
                    <a:pt x="77945" y="6816"/>
                  </a:lnTo>
                  <a:lnTo>
                    <a:pt x="69510" y="2110"/>
                  </a:lnTo>
                  <a:lnTo>
                    <a:pt x="50781" y="0"/>
                  </a:lnTo>
                  <a:lnTo>
                    <a:pt x="31927" y="4132"/>
                  </a:lnTo>
                  <a:lnTo>
                    <a:pt x="15750" y="13766"/>
                  </a:lnTo>
                  <a:lnTo>
                    <a:pt x="10500" y="21951"/>
                  </a:lnTo>
                  <a:lnTo>
                    <a:pt x="3111" y="55827"/>
                  </a:lnTo>
                  <a:lnTo>
                    <a:pt x="1382" y="81976"/>
                  </a:lnTo>
                  <a:lnTo>
                    <a:pt x="6854" y="106076"/>
                  </a:lnTo>
                  <a:lnTo>
                    <a:pt x="11588" y="117416"/>
                  </a:lnTo>
                  <a:lnTo>
                    <a:pt x="26208" y="133135"/>
                  </a:lnTo>
                  <a:lnTo>
                    <a:pt x="57288" y="148562"/>
                  </a:lnTo>
                  <a:lnTo>
                    <a:pt x="79274" y="154387"/>
                  </a:lnTo>
                  <a:lnTo>
                    <a:pt x="105285" y="150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424962" y="4154485"/>
              <a:ext cx="134708" cy="115414"/>
            </a:xfrm>
            <a:custGeom>
              <a:avLst/>
              <a:gdLst/>
              <a:ahLst/>
              <a:cxnLst/>
              <a:rect l="0" t="0" r="0" b="0"/>
              <a:pathLst>
                <a:path w="134708" h="115414">
                  <a:moveTo>
                    <a:pt x="8365" y="52241"/>
                  </a:moveTo>
                  <a:lnTo>
                    <a:pt x="23019" y="101793"/>
                  </a:lnTo>
                  <a:lnTo>
                    <a:pt x="22813" y="106333"/>
                  </a:lnTo>
                  <a:lnTo>
                    <a:pt x="20337" y="105850"/>
                  </a:lnTo>
                  <a:lnTo>
                    <a:pt x="16346" y="102019"/>
                  </a:lnTo>
                  <a:lnTo>
                    <a:pt x="5140" y="74269"/>
                  </a:lnTo>
                  <a:lnTo>
                    <a:pt x="0" y="36412"/>
                  </a:lnTo>
                  <a:lnTo>
                    <a:pt x="2788" y="26481"/>
                  </a:lnTo>
                  <a:lnTo>
                    <a:pt x="8157" y="18690"/>
                  </a:lnTo>
                  <a:lnTo>
                    <a:pt x="15245" y="12326"/>
                  </a:lnTo>
                  <a:lnTo>
                    <a:pt x="22310" y="10423"/>
                  </a:lnTo>
                  <a:lnTo>
                    <a:pt x="29359" y="11495"/>
                  </a:lnTo>
                  <a:lnTo>
                    <a:pt x="36399" y="14548"/>
                  </a:lnTo>
                  <a:lnTo>
                    <a:pt x="57485" y="35614"/>
                  </a:lnTo>
                  <a:lnTo>
                    <a:pt x="72961" y="69672"/>
                  </a:lnTo>
                  <a:lnTo>
                    <a:pt x="73656" y="75560"/>
                  </a:lnTo>
                  <a:lnTo>
                    <a:pt x="71779" y="77146"/>
                  </a:lnTo>
                  <a:lnTo>
                    <a:pt x="68188" y="75864"/>
                  </a:lnTo>
                  <a:lnTo>
                    <a:pt x="64198" y="61960"/>
                  </a:lnTo>
                  <a:lnTo>
                    <a:pt x="63595" y="41353"/>
                  </a:lnTo>
                  <a:lnTo>
                    <a:pt x="67227" y="20496"/>
                  </a:lnTo>
                  <a:lnTo>
                    <a:pt x="72172" y="12361"/>
                  </a:lnTo>
                  <a:lnTo>
                    <a:pt x="87026" y="202"/>
                  </a:lnTo>
                  <a:lnTo>
                    <a:pt x="94731" y="0"/>
                  </a:lnTo>
                  <a:lnTo>
                    <a:pt x="102206" y="3376"/>
                  </a:lnTo>
                  <a:lnTo>
                    <a:pt x="109530" y="9136"/>
                  </a:lnTo>
                  <a:lnTo>
                    <a:pt x="117668" y="28014"/>
                  </a:lnTo>
                  <a:lnTo>
                    <a:pt x="131939" y="90958"/>
                  </a:lnTo>
                  <a:lnTo>
                    <a:pt x="134707" y="115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591253" y="4185670"/>
              <a:ext cx="21059" cy="115814"/>
            </a:xfrm>
            <a:custGeom>
              <a:avLst/>
              <a:gdLst/>
              <a:ahLst/>
              <a:cxnLst/>
              <a:rect l="0" t="0" r="0" b="0"/>
              <a:pathLst>
                <a:path w="21059" h="115814">
                  <a:moveTo>
                    <a:pt x="0" y="0"/>
                  </a:moveTo>
                  <a:lnTo>
                    <a:pt x="9066" y="58617"/>
                  </a:lnTo>
                  <a:lnTo>
                    <a:pt x="2105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591253" y="40698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686010" y="4180080"/>
              <a:ext cx="73701" cy="5591"/>
            </a:xfrm>
            <a:custGeom>
              <a:avLst/>
              <a:gdLst/>
              <a:ahLst/>
              <a:cxnLst/>
              <a:rect l="0" t="0" r="0" b="0"/>
              <a:pathLst>
                <a:path w="73701" h="5591">
                  <a:moveTo>
                    <a:pt x="73700" y="5590"/>
                  </a:moveTo>
                  <a:lnTo>
                    <a:pt x="56932" y="0"/>
                  </a:lnTo>
                  <a:lnTo>
                    <a:pt x="39341" y="376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775111" y="3897016"/>
              <a:ext cx="89885" cy="393940"/>
            </a:xfrm>
            <a:custGeom>
              <a:avLst/>
              <a:gdLst/>
              <a:ahLst/>
              <a:cxnLst/>
              <a:rect l="0" t="0" r="0" b="0"/>
              <a:pathLst>
                <a:path w="89885" h="393940">
                  <a:moveTo>
                    <a:pt x="89884" y="393939"/>
                  </a:moveTo>
                  <a:lnTo>
                    <a:pt x="71925" y="340064"/>
                  </a:lnTo>
                  <a:lnTo>
                    <a:pt x="54734" y="282902"/>
                  </a:lnTo>
                  <a:lnTo>
                    <a:pt x="40740" y="228550"/>
                  </a:lnTo>
                  <a:lnTo>
                    <a:pt x="26711" y="175872"/>
                  </a:lnTo>
                  <a:lnTo>
                    <a:pt x="10334" y="119427"/>
                  </a:lnTo>
                  <a:lnTo>
                    <a:pt x="3460" y="66709"/>
                  </a:lnTo>
                  <a:lnTo>
                    <a:pt x="0" y="40273"/>
                  </a:lnTo>
                  <a:lnTo>
                    <a:pt x="2362" y="16825"/>
                  </a:lnTo>
                  <a:lnTo>
                    <a:pt x="8139" y="9169"/>
                  </a:lnTo>
                  <a:lnTo>
                    <a:pt x="27036" y="661"/>
                  </a:lnTo>
                  <a:lnTo>
                    <a:pt x="47913" y="0"/>
                  </a:lnTo>
                  <a:lnTo>
                    <a:pt x="79355" y="4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738653" y="4069856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73122" y="7409"/>
                  </a:lnTo>
                  <a:lnTo>
                    <a:pt x="11503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928165" y="415408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89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928165" y="40382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991986" y="4120018"/>
              <a:ext cx="104637" cy="133876"/>
            </a:xfrm>
            <a:custGeom>
              <a:avLst/>
              <a:gdLst/>
              <a:ahLst/>
              <a:cxnLst/>
              <a:rect l="0" t="0" r="0" b="0"/>
              <a:pathLst>
                <a:path w="104637" h="133876">
                  <a:moveTo>
                    <a:pt x="9879" y="44595"/>
                  </a:moveTo>
                  <a:lnTo>
                    <a:pt x="18212" y="82073"/>
                  </a:lnTo>
                  <a:lnTo>
                    <a:pt x="25014" y="132891"/>
                  </a:lnTo>
                  <a:lnTo>
                    <a:pt x="22309" y="133875"/>
                  </a:lnTo>
                  <a:lnTo>
                    <a:pt x="18166" y="132191"/>
                  </a:lnTo>
                  <a:lnTo>
                    <a:pt x="10442" y="117841"/>
                  </a:lnTo>
                  <a:lnTo>
                    <a:pt x="4281" y="94696"/>
                  </a:lnTo>
                  <a:lnTo>
                    <a:pt x="324" y="35298"/>
                  </a:lnTo>
                  <a:lnTo>
                    <a:pt x="0" y="20849"/>
                  </a:lnTo>
                  <a:lnTo>
                    <a:pt x="4463" y="11217"/>
                  </a:lnTo>
                  <a:lnTo>
                    <a:pt x="12118" y="4795"/>
                  </a:lnTo>
                  <a:lnTo>
                    <a:pt x="21900" y="514"/>
                  </a:lnTo>
                  <a:lnTo>
                    <a:pt x="30761" y="0"/>
                  </a:lnTo>
                  <a:lnTo>
                    <a:pt x="46846" y="5668"/>
                  </a:lnTo>
                  <a:lnTo>
                    <a:pt x="58674" y="19105"/>
                  </a:lnTo>
                  <a:lnTo>
                    <a:pt x="85628" y="67624"/>
                  </a:lnTo>
                  <a:lnTo>
                    <a:pt x="104636" y="128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141751" y="4133779"/>
              <a:ext cx="112799" cy="157177"/>
            </a:xfrm>
            <a:custGeom>
              <a:avLst/>
              <a:gdLst/>
              <a:ahLst/>
              <a:cxnLst/>
              <a:rect l="0" t="0" r="0" b="0"/>
              <a:pathLst>
                <a:path w="112799" h="157177">
                  <a:moveTo>
                    <a:pt x="81213" y="51891"/>
                  </a:moveTo>
                  <a:lnTo>
                    <a:pt x="60969" y="7928"/>
                  </a:lnTo>
                  <a:lnTo>
                    <a:pt x="53679" y="2695"/>
                  </a:lnTo>
                  <a:lnTo>
                    <a:pt x="45309" y="376"/>
                  </a:lnTo>
                  <a:lnTo>
                    <a:pt x="36220" y="0"/>
                  </a:lnTo>
                  <a:lnTo>
                    <a:pt x="19882" y="5822"/>
                  </a:lnTo>
                  <a:lnTo>
                    <a:pt x="12249" y="10650"/>
                  </a:lnTo>
                  <a:lnTo>
                    <a:pt x="7161" y="18547"/>
                  </a:lnTo>
                  <a:lnTo>
                    <a:pt x="0" y="52020"/>
                  </a:lnTo>
                  <a:lnTo>
                    <a:pt x="700" y="102132"/>
                  </a:lnTo>
                  <a:lnTo>
                    <a:pt x="6825" y="123353"/>
                  </a:lnTo>
                  <a:lnTo>
                    <a:pt x="17346" y="140584"/>
                  </a:lnTo>
                  <a:lnTo>
                    <a:pt x="23427" y="143775"/>
                  </a:lnTo>
                  <a:lnTo>
                    <a:pt x="29821" y="143563"/>
                  </a:lnTo>
                  <a:lnTo>
                    <a:pt x="36423" y="141081"/>
                  </a:lnTo>
                  <a:lnTo>
                    <a:pt x="46878" y="128966"/>
                  </a:lnTo>
                  <a:lnTo>
                    <a:pt x="63122" y="92592"/>
                  </a:lnTo>
                  <a:lnTo>
                    <a:pt x="64204" y="72319"/>
                  </a:lnTo>
                  <a:lnTo>
                    <a:pt x="62854" y="62000"/>
                  </a:lnTo>
                  <a:lnTo>
                    <a:pt x="63125" y="59800"/>
                  </a:lnTo>
                  <a:lnTo>
                    <a:pt x="81592" y="116038"/>
                  </a:lnTo>
                  <a:lnTo>
                    <a:pt x="89570" y="134213"/>
                  </a:lnTo>
                  <a:lnTo>
                    <a:pt x="112798" y="157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291073" y="3943514"/>
              <a:ext cx="26648" cy="347442"/>
            </a:xfrm>
            <a:custGeom>
              <a:avLst/>
              <a:gdLst/>
              <a:ahLst/>
              <a:cxnLst/>
              <a:rect l="0" t="0" r="0" b="0"/>
              <a:pathLst>
                <a:path w="26648" h="347442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8251" y="127784"/>
                  </a:lnTo>
                  <a:lnTo>
                    <a:pt x="13788" y="179412"/>
                  </a:lnTo>
                  <a:lnTo>
                    <a:pt x="18547" y="228634"/>
                  </a:lnTo>
                  <a:lnTo>
                    <a:pt x="25047" y="287188"/>
                  </a:lnTo>
                  <a:lnTo>
                    <a:pt x="2664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400363" y="4140783"/>
              <a:ext cx="121734" cy="172602"/>
            </a:xfrm>
            <a:custGeom>
              <a:avLst/>
              <a:gdLst/>
              <a:ahLst/>
              <a:cxnLst/>
              <a:rect l="0" t="0" r="0" b="0"/>
              <a:pathLst>
                <a:path w="121734" h="172602">
                  <a:moveTo>
                    <a:pt x="64756" y="13301"/>
                  </a:moveTo>
                  <a:lnTo>
                    <a:pt x="53577" y="2123"/>
                  </a:lnTo>
                  <a:lnTo>
                    <a:pt x="45606" y="0"/>
                  </a:lnTo>
                  <a:lnTo>
                    <a:pt x="24269" y="760"/>
                  </a:lnTo>
                  <a:lnTo>
                    <a:pt x="15538" y="4941"/>
                  </a:lnTo>
                  <a:lnTo>
                    <a:pt x="2717" y="18944"/>
                  </a:lnTo>
                  <a:lnTo>
                    <a:pt x="0" y="27592"/>
                  </a:lnTo>
                  <a:lnTo>
                    <a:pt x="101" y="46558"/>
                  </a:lnTo>
                  <a:lnTo>
                    <a:pt x="4105" y="54190"/>
                  </a:lnTo>
                  <a:lnTo>
                    <a:pt x="17913" y="65789"/>
                  </a:lnTo>
                  <a:lnTo>
                    <a:pt x="75793" y="95778"/>
                  </a:lnTo>
                  <a:lnTo>
                    <a:pt x="107021" y="115597"/>
                  </a:lnTo>
                  <a:lnTo>
                    <a:pt x="113990" y="124782"/>
                  </a:lnTo>
                  <a:lnTo>
                    <a:pt x="121733" y="147466"/>
                  </a:lnTo>
                  <a:lnTo>
                    <a:pt x="120288" y="156557"/>
                  </a:lnTo>
                  <a:lnTo>
                    <a:pt x="115815" y="163787"/>
                  </a:lnTo>
                  <a:lnTo>
                    <a:pt x="109324" y="169777"/>
                  </a:lnTo>
                  <a:lnTo>
                    <a:pt x="102657" y="172601"/>
                  </a:lnTo>
                  <a:lnTo>
                    <a:pt x="75284" y="171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607501" y="4127143"/>
              <a:ext cx="88831" cy="146882"/>
            </a:xfrm>
            <a:custGeom>
              <a:avLst/>
              <a:gdLst/>
              <a:ahLst/>
              <a:cxnLst/>
              <a:rect l="0" t="0" r="0" b="0"/>
              <a:pathLst>
                <a:path w="88831" h="146882">
                  <a:moveTo>
                    <a:pt x="88830" y="132226"/>
                  </a:moveTo>
                  <a:lnTo>
                    <a:pt x="44868" y="146881"/>
                  </a:lnTo>
                  <a:lnTo>
                    <a:pt x="8994" y="145797"/>
                  </a:lnTo>
                  <a:lnTo>
                    <a:pt x="5190" y="144783"/>
                  </a:lnTo>
                  <a:lnTo>
                    <a:pt x="7334" y="144107"/>
                  </a:lnTo>
                  <a:lnTo>
                    <a:pt x="61528" y="134540"/>
                  </a:lnTo>
                  <a:lnTo>
                    <a:pt x="79036" y="134424"/>
                  </a:lnTo>
                  <a:lnTo>
                    <a:pt x="78791" y="136031"/>
                  </a:lnTo>
                  <a:lnTo>
                    <a:pt x="75119" y="138273"/>
                  </a:lnTo>
                  <a:lnTo>
                    <a:pt x="47593" y="141427"/>
                  </a:lnTo>
                  <a:lnTo>
                    <a:pt x="15391" y="136772"/>
                  </a:lnTo>
                  <a:lnTo>
                    <a:pt x="8286" y="130577"/>
                  </a:lnTo>
                  <a:lnTo>
                    <a:pt x="390" y="111216"/>
                  </a:lnTo>
                  <a:lnTo>
                    <a:pt x="0" y="90133"/>
                  </a:lnTo>
                  <a:lnTo>
                    <a:pt x="1534" y="79597"/>
                  </a:lnTo>
                  <a:lnTo>
                    <a:pt x="4897" y="76083"/>
                  </a:lnTo>
                  <a:lnTo>
                    <a:pt x="9478" y="77250"/>
                  </a:lnTo>
                  <a:lnTo>
                    <a:pt x="14872" y="81538"/>
                  </a:lnTo>
                  <a:lnTo>
                    <a:pt x="28052" y="104339"/>
                  </a:lnTo>
                  <a:lnTo>
                    <a:pt x="28425" y="107786"/>
                  </a:lnTo>
                  <a:lnTo>
                    <a:pt x="26333" y="107744"/>
                  </a:lnTo>
                  <a:lnTo>
                    <a:pt x="22599" y="105376"/>
                  </a:lnTo>
                  <a:lnTo>
                    <a:pt x="18449" y="90267"/>
                  </a:lnTo>
                  <a:lnTo>
                    <a:pt x="15786" y="42439"/>
                  </a:lnTo>
                  <a:lnTo>
                    <a:pt x="21661" y="21741"/>
                  </a:lnTo>
                  <a:lnTo>
                    <a:pt x="26503" y="12946"/>
                  </a:lnTo>
                  <a:lnTo>
                    <a:pt x="34411" y="7082"/>
                  </a:lnTo>
                  <a:lnTo>
                    <a:pt x="55676" y="568"/>
                  </a:lnTo>
                  <a:lnTo>
                    <a:pt x="63218" y="0"/>
                  </a:lnTo>
                  <a:lnTo>
                    <a:pt x="68246" y="792"/>
                  </a:lnTo>
                  <a:lnTo>
                    <a:pt x="78302" y="58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7580518" y="4590425"/>
            <a:ext cx="1198918" cy="309310"/>
            <a:chOff x="7580518" y="4590425"/>
            <a:chExt cx="1198918" cy="309310"/>
          </a:xfrm>
        </p:grpSpPr>
        <p:sp>
          <p:nvSpPr>
            <p:cNvPr id="98" name="Freeform 97"/>
            <p:cNvSpPr/>
            <p:nvPr/>
          </p:nvSpPr>
          <p:spPr>
            <a:xfrm>
              <a:off x="7580518" y="4611482"/>
              <a:ext cx="151359" cy="239713"/>
            </a:xfrm>
            <a:custGeom>
              <a:avLst/>
              <a:gdLst/>
              <a:ahLst/>
              <a:cxnLst/>
              <a:rect l="0" t="0" r="0" b="0"/>
              <a:pathLst>
                <a:path w="151359" h="239713">
                  <a:moveTo>
                    <a:pt x="136870" y="0"/>
                  </a:moveTo>
                  <a:lnTo>
                    <a:pt x="78254" y="0"/>
                  </a:lnTo>
                  <a:lnTo>
                    <a:pt x="26419" y="2339"/>
                  </a:lnTo>
                  <a:lnTo>
                    <a:pt x="7452" y="11178"/>
                  </a:lnTo>
                  <a:lnTo>
                    <a:pt x="2629" y="17980"/>
                  </a:lnTo>
                  <a:lnTo>
                    <a:pt x="582" y="26025"/>
                  </a:lnTo>
                  <a:lnTo>
                    <a:pt x="77" y="82759"/>
                  </a:lnTo>
                  <a:lnTo>
                    <a:pt x="15" y="137273"/>
                  </a:lnTo>
                  <a:lnTo>
                    <a:pt x="3" y="193101"/>
                  </a:lnTo>
                  <a:lnTo>
                    <a:pt x="5590" y="229570"/>
                  </a:lnTo>
                  <a:lnTo>
                    <a:pt x="10745" y="236105"/>
                  </a:lnTo>
                  <a:lnTo>
                    <a:pt x="17692" y="239291"/>
                  </a:lnTo>
                  <a:lnTo>
                    <a:pt x="34769" y="239712"/>
                  </a:lnTo>
                  <a:lnTo>
                    <a:pt x="90237" y="232922"/>
                  </a:lnTo>
                  <a:lnTo>
                    <a:pt x="130592" y="226421"/>
                  </a:lnTo>
                  <a:lnTo>
                    <a:pt x="139704" y="219968"/>
                  </a:lnTo>
                  <a:lnTo>
                    <a:pt x="145779" y="210986"/>
                  </a:lnTo>
                  <a:lnTo>
                    <a:pt x="151358" y="189697"/>
                  </a:lnTo>
                  <a:lnTo>
                    <a:pt x="142563" y="131305"/>
                  </a:lnTo>
                  <a:lnTo>
                    <a:pt x="137995" y="76803"/>
                  </a:lnTo>
                  <a:lnTo>
                    <a:pt x="133973" y="24096"/>
                  </a:lnTo>
                  <a:lnTo>
                    <a:pt x="131429" y="12554"/>
                  </a:lnTo>
                  <a:lnTo>
                    <a:pt x="126224" y="6030"/>
                  </a:lnTo>
                  <a:lnTo>
                    <a:pt x="119244" y="2850"/>
                  </a:lnTo>
                  <a:lnTo>
                    <a:pt x="102130" y="2436"/>
                  </a:lnTo>
                  <a:lnTo>
                    <a:pt x="52227" y="14820"/>
                  </a:lnTo>
                  <a:lnTo>
                    <a:pt x="50026" y="18069"/>
                  </a:lnTo>
                  <a:lnTo>
                    <a:pt x="53238" y="21404"/>
                  </a:lnTo>
                  <a:lnTo>
                    <a:pt x="69284" y="27060"/>
                  </a:lnTo>
                  <a:lnTo>
                    <a:pt x="92015" y="29574"/>
                  </a:lnTo>
                  <a:lnTo>
                    <a:pt x="96438" y="31414"/>
                  </a:lnTo>
                  <a:lnTo>
                    <a:pt x="95877" y="33811"/>
                  </a:lnTo>
                  <a:lnTo>
                    <a:pt x="91994" y="36578"/>
                  </a:lnTo>
                  <a:lnTo>
                    <a:pt x="31882" y="47217"/>
                  </a:lnTo>
                  <a:lnTo>
                    <a:pt x="29443" y="49025"/>
                  </a:lnTo>
                  <a:lnTo>
                    <a:pt x="32497" y="50231"/>
                  </a:lnTo>
                  <a:lnTo>
                    <a:pt x="65430" y="57755"/>
                  </a:lnTo>
                  <a:lnTo>
                    <a:pt x="68187" y="60730"/>
                  </a:lnTo>
                  <a:lnTo>
                    <a:pt x="66515" y="63883"/>
                  </a:lnTo>
                  <a:lnTo>
                    <a:pt x="47394" y="73910"/>
                  </a:lnTo>
                  <a:lnTo>
                    <a:pt x="38615" y="77349"/>
                  </a:lnTo>
                  <a:lnTo>
                    <a:pt x="36272" y="80812"/>
                  </a:lnTo>
                  <a:lnTo>
                    <a:pt x="38220" y="84290"/>
                  </a:lnTo>
                  <a:lnTo>
                    <a:pt x="57728" y="94774"/>
                  </a:lnTo>
                  <a:lnTo>
                    <a:pt x="95761" y="108798"/>
                  </a:lnTo>
                  <a:lnTo>
                    <a:pt x="96596" y="111136"/>
                  </a:lnTo>
                  <a:lnTo>
                    <a:pt x="46371" y="120786"/>
                  </a:lnTo>
                  <a:lnTo>
                    <a:pt x="40273" y="124978"/>
                  </a:lnTo>
                  <a:lnTo>
                    <a:pt x="38547" y="130112"/>
                  </a:lnTo>
                  <a:lnTo>
                    <a:pt x="39736" y="135874"/>
                  </a:lnTo>
                  <a:lnTo>
                    <a:pt x="44038" y="140885"/>
                  </a:lnTo>
                  <a:lnTo>
                    <a:pt x="66860" y="153527"/>
                  </a:lnTo>
                  <a:lnTo>
                    <a:pt x="85868" y="161041"/>
                  </a:lnTo>
                  <a:lnTo>
                    <a:pt x="87662" y="163512"/>
                  </a:lnTo>
                  <a:lnTo>
                    <a:pt x="84176" y="165160"/>
                  </a:lnTo>
                  <a:lnTo>
                    <a:pt x="40504" y="169192"/>
                  </a:lnTo>
                  <a:lnTo>
                    <a:pt x="41041" y="171286"/>
                  </a:lnTo>
                  <a:lnTo>
                    <a:pt x="44908" y="173852"/>
                  </a:lnTo>
                  <a:lnTo>
                    <a:pt x="43977" y="176732"/>
                  </a:lnTo>
                  <a:lnTo>
                    <a:pt x="33583" y="183052"/>
                  </a:lnTo>
                  <a:lnTo>
                    <a:pt x="8000" y="193187"/>
                  </a:lnTo>
                  <a:lnTo>
                    <a:pt x="6504" y="195472"/>
                  </a:lnTo>
                  <a:lnTo>
                    <a:pt x="10185" y="196995"/>
                  </a:lnTo>
                  <a:lnTo>
                    <a:pt x="49715" y="199439"/>
                  </a:lnTo>
                  <a:lnTo>
                    <a:pt x="54201" y="198470"/>
                  </a:lnTo>
                  <a:lnTo>
                    <a:pt x="53681" y="196654"/>
                  </a:lnTo>
                  <a:lnTo>
                    <a:pt x="49825" y="194273"/>
                  </a:lnTo>
                  <a:lnTo>
                    <a:pt x="50764" y="193856"/>
                  </a:lnTo>
                  <a:lnTo>
                    <a:pt x="92343" y="198996"/>
                  </a:lnTo>
                  <a:lnTo>
                    <a:pt x="100166" y="194664"/>
                  </a:lnTo>
                  <a:lnTo>
                    <a:pt x="105381" y="187098"/>
                  </a:lnTo>
                  <a:lnTo>
                    <a:pt x="108859" y="177374"/>
                  </a:lnTo>
                  <a:lnTo>
                    <a:pt x="106565" y="114677"/>
                  </a:lnTo>
                  <a:lnTo>
                    <a:pt x="104684" y="95421"/>
                  </a:lnTo>
                  <a:lnTo>
                    <a:pt x="102545" y="95199"/>
                  </a:lnTo>
                  <a:lnTo>
                    <a:pt x="97049" y="104311"/>
                  </a:lnTo>
                  <a:lnTo>
                    <a:pt x="88547" y="130342"/>
                  </a:lnTo>
                  <a:lnTo>
                    <a:pt x="86148" y="154246"/>
                  </a:lnTo>
                  <a:lnTo>
                    <a:pt x="86677" y="158983"/>
                  </a:lnTo>
                  <a:lnTo>
                    <a:pt x="88201" y="158631"/>
                  </a:lnTo>
                  <a:lnTo>
                    <a:pt x="90386" y="154887"/>
                  </a:lnTo>
                  <a:lnTo>
                    <a:pt x="94181" y="102573"/>
                  </a:lnTo>
                  <a:lnTo>
                    <a:pt x="94501" y="85362"/>
                  </a:lnTo>
                  <a:lnTo>
                    <a:pt x="94723" y="124094"/>
                  </a:lnTo>
                  <a:lnTo>
                    <a:pt x="95904" y="128352"/>
                  </a:lnTo>
                  <a:lnTo>
                    <a:pt x="97862" y="127682"/>
                  </a:lnTo>
                  <a:lnTo>
                    <a:pt x="100336" y="123726"/>
                  </a:lnTo>
                  <a:lnTo>
                    <a:pt x="104634" y="71044"/>
                  </a:lnTo>
                  <a:lnTo>
                    <a:pt x="104851" y="57891"/>
                  </a:lnTo>
                  <a:lnTo>
                    <a:pt x="102656" y="51462"/>
                  </a:lnTo>
                  <a:lnTo>
                    <a:pt x="98853" y="49516"/>
                  </a:lnTo>
                  <a:lnTo>
                    <a:pt x="93978" y="50558"/>
                  </a:lnTo>
                  <a:lnTo>
                    <a:pt x="89558" y="54762"/>
                  </a:lnTo>
                  <a:lnTo>
                    <a:pt x="81528" y="68792"/>
                  </a:lnTo>
                  <a:lnTo>
                    <a:pt x="80298" y="86726"/>
                  </a:lnTo>
                  <a:lnTo>
                    <a:pt x="81608" y="96422"/>
                  </a:lnTo>
                  <a:lnTo>
                    <a:pt x="85991" y="101715"/>
                  </a:lnTo>
                  <a:lnTo>
                    <a:pt x="92422" y="104075"/>
                  </a:lnTo>
                  <a:lnTo>
                    <a:pt x="100219" y="104478"/>
                  </a:lnTo>
                  <a:lnTo>
                    <a:pt x="105417" y="100068"/>
                  </a:lnTo>
                  <a:lnTo>
                    <a:pt x="120033" y="52186"/>
                  </a:lnTo>
                  <a:lnTo>
                    <a:pt x="119797" y="42980"/>
                  </a:lnTo>
                  <a:lnTo>
                    <a:pt x="113295" y="26511"/>
                  </a:lnTo>
                  <a:lnTo>
                    <a:pt x="108285" y="23523"/>
                  </a:lnTo>
                  <a:lnTo>
                    <a:pt x="102606" y="23870"/>
                  </a:lnTo>
                  <a:lnTo>
                    <a:pt x="96480" y="26442"/>
                  </a:lnTo>
                  <a:lnTo>
                    <a:pt x="86554" y="38658"/>
                  </a:lnTo>
                  <a:lnTo>
                    <a:pt x="63375" y="95377"/>
                  </a:lnTo>
                  <a:lnTo>
                    <a:pt x="55822" y="129645"/>
                  </a:lnTo>
                  <a:lnTo>
                    <a:pt x="54762" y="142582"/>
                  </a:lnTo>
                  <a:lnTo>
                    <a:pt x="52886" y="147697"/>
                  </a:lnTo>
                  <a:lnTo>
                    <a:pt x="50465" y="147598"/>
                  </a:lnTo>
                  <a:lnTo>
                    <a:pt x="47681" y="144022"/>
                  </a:lnTo>
                  <a:lnTo>
                    <a:pt x="37013" y="84470"/>
                  </a:lnTo>
                  <a:lnTo>
                    <a:pt x="31487" y="41945"/>
                  </a:lnTo>
                  <a:lnTo>
                    <a:pt x="29181" y="42001"/>
                  </a:lnTo>
                  <a:lnTo>
                    <a:pt x="26473" y="45548"/>
                  </a:lnTo>
                  <a:lnTo>
                    <a:pt x="18650" y="102733"/>
                  </a:lnTo>
                  <a:lnTo>
                    <a:pt x="11598" y="156638"/>
                  </a:lnTo>
                  <a:lnTo>
                    <a:pt x="10622" y="98364"/>
                  </a:lnTo>
                  <a:lnTo>
                    <a:pt x="10570" y="70233"/>
                  </a:lnTo>
                  <a:lnTo>
                    <a:pt x="9386" y="65539"/>
                  </a:lnTo>
                  <a:lnTo>
                    <a:pt x="7428" y="67089"/>
                  </a:lnTo>
                  <a:lnTo>
                    <a:pt x="3302" y="7895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896373" y="4664124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875316" y="4716767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52065" y="74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102957" y="4590425"/>
              <a:ext cx="88215" cy="263213"/>
            </a:xfrm>
            <a:custGeom>
              <a:avLst/>
              <a:gdLst/>
              <a:ahLst/>
              <a:cxnLst/>
              <a:rect l="0" t="0" r="0" b="0"/>
              <a:pathLst>
                <a:path w="88215" h="263213">
                  <a:moveTo>
                    <a:pt x="35571" y="263212"/>
                  </a:moveTo>
                  <a:lnTo>
                    <a:pt x="26506" y="204595"/>
                  </a:lnTo>
                  <a:lnTo>
                    <a:pt x="18096" y="150421"/>
                  </a:lnTo>
                  <a:lnTo>
                    <a:pt x="12102" y="97779"/>
                  </a:lnTo>
                  <a:lnTo>
                    <a:pt x="0" y="53239"/>
                  </a:lnTo>
                  <a:lnTo>
                    <a:pt x="159" y="43682"/>
                  </a:lnTo>
                  <a:lnTo>
                    <a:pt x="6575" y="26823"/>
                  </a:lnTo>
                  <a:lnTo>
                    <a:pt x="20344" y="14650"/>
                  </a:lnTo>
                  <a:lnTo>
                    <a:pt x="39332" y="6511"/>
                  </a:lnTo>
                  <a:lnTo>
                    <a:pt x="882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128000" y="4706238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277594" y="4779938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285927" y="46746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319410" y="4738129"/>
              <a:ext cx="103389" cy="136566"/>
            </a:xfrm>
            <a:custGeom>
              <a:avLst/>
              <a:gdLst/>
              <a:ahLst/>
              <a:cxnLst/>
              <a:rect l="0" t="0" r="0" b="0"/>
              <a:pathLst>
                <a:path w="103389" h="136566">
                  <a:moveTo>
                    <a:pt x="19160" y="83923"/>
                  </a:moveTo>
                  <a:lnTo>
                    <a:pt x="13571" y="106279"/>
                  </a:lnTo>
                  <a:lnTo>
                    <a:pt x="10755" y="109356"/>
                  </a:lnTo>
                  <a:lnTo>
                    <a:pt x="7707" y="107897"/>
                  </a:lnTo>
                  <a:lnTo>
                    <a:pt x="4505" y="103415"/>
                  </a:lnTo>
                  <a:lnTo>
                    <a:pt x="0" y="74750"/>
                  </a:lnTo>
                  <a:lnTo>
                    <a:pt x="4254" y="36621"/>
                  </a:lnTo>
                  <a:lnTo>
                    <a:pt x="12925" y="15716"/>
                  </a:lnTo>
                  <a:lnTo>
                    <a:pt x="18512" y="6866"/>
                  </a:lnTo>
                  <a:lnTo>
                    <a:pt x="25748" y="2136"/>
                  </a:lnTo>
                  <a:lnTo>
                    <a:pt x="43145" y="0"/>
                  </a:lnTo>
                  <a:lnTo>
                    <a:pt x="59456" y="6069"/>
                  </a:lnTo>
                  <a:lnTo>
                    <a:pt x="67081" y="10964"/>
                  </a:lnTo>
                  <a:lnTo>
                    <a:pt x="78672" y="25760"/>
                  </a:lnTo>
                  <a:lnTo>
                    <a:pt x="95646" y="63855"/>
                  </a:lnTo>
                  <a:lnTo>
                    <a:pt x="102368" y="117732"/>
                  </a:lnTo>
                  <a:lnTo>
                    <a:pt x="103388" y="136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447495" y="4761361"/>
              <a:ext cx="143759" cy="138374"/>
            </a:xfrm>
            <a:custGeom>
              <a:avLst/>
              <a:gdLst/>
              <a:ahLst/>
              <a:cxnLst/>
              <a:rect l="0" t="0" r="0" b="0"/>
              <a:pathLst>
                <a:path w="143759" h="138374">
                  <a:moveTo>
                    <a:pt x="80588" y="81748"/>
                  </a:moveTo>
                  <a:lnTo>
                    <a:pt x="77469" y="39056"/>
                  </a:lnTo>
                  <a:lnTo>
                    <a:pt x="71012" y="19490"/>
                  </a:lnTo>
                  <a:lnTo>
                    <a:pt x="60344" y="2995"/>
                  </a:lnTo>
                  <a:lnTo>
                    <a:pt x="54224" y="0"/>
                  </a:lnTo>
                  <a:lnTo>
                    <a:pt x="47804" y="343"/>
                  </a:lnTo>
                  <a:lnTo>
                    <a:pt x="41184" y="2911"/>
                  </a:lnTo>
                  <a:lnTo>
                    <a:pt x="30709" y="18243"/>
                  </a:lnTo>
                  <a:lnTo>
                    <a:pt x="15117" y="46943"/>
                  </a:lnTo>
                  <a:lnTo>
                    <a:pt x="8864" y="55035"/>
                  </a:lnTo>
                  <a:lnTo>
                    <a:pt x="1917" y="76504"/>
                  </a:lnTo>
                  <a:lnTo>
                    <a:pt x="0" y="100474"/>
                  </a:lnTo>
                  <a:lnTo>
                    <a:pt x="3047" y="122826"/>
                  </a:lnTo>
                  <a:lnTo>
                    <a:pt x="9007" y="130190"/>
                  </a:lnTo>
                  <a:lnTo>
                    <a:pt x="28107" y="138373"/>
                  </a:lnTo>
                  <a:lnTo>
                    <a:pt x="37412" y="137045"/>
                  </a:lnTo>
                  <a:lnTo>
                    <a:pt x="53989" y="126211"/>
                  </a:lnTo>
                  <a:lnTo>
                    <a:pt x="70887" y="100381"/>
                  </a:lnTo>
                  <a:lnTo>
                    <a:pt x="79841" y="59995"/>
                  </a:lnTo>
                  <a:lnTo>
                    <a:pt x="82430" y="60227"/>
                  </a:lnTo>
                  <a:lnTo>
                    <a:pt x="119916" y="99884"/>
                  </a:lnTo>
                  <a:lnTo>
                    <a:pt x="125524" y="102027"/>
                  </a:lnTo>
                  <a:lnTo>
                    <a:pt x="130433" y="101117"/>
                  </a:lnTo>
                  <a:lnTo>
                    <a:pt x="143758" y="92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591253" y="4590425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58616"/>
                  </a:lnTo>
                  <a:lnTo>
                    <a:pt x="1170" y="118856"/>
                  </a:lnTo>
                  <a:lnTo>
                    <a:pt x="8334" y="173216"/>
                  </a:lnTo>
                  <a:lnTo>
                    <a:pt x="10095" y="233997"/>
                  </a:lnTo>
                  <a:lnTo>
                    <a:pt x="10472" y="292698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669439" y="4703465"/>
              <a:ext cx="109997" cy="164214"/>
            </a:xfrm>
            <a:custGeom>
              <a:avLst/>
              <a:gdLst/>
              <a:ahLst/>
              <a:cxnLst/>
              <a:rect l="0" t="0" r="0" b="0"/>
              <a:pathLst>
                <a:path w="109997" h="164214">
                  <a:moveTo>
                    <a:pt x="69214" y="13302"/>
                  </a:moveTo>
                  <a:lnTo>
                    <a:pt x="58036" y="2123"/>
                  </a:lnTo>
                  <a:lnTo>
                    <a:pt x="51233" y="0"/>
                  </a:lnTo>
                  <a:lnTo>
                    <a:pt x="34317" y="761"/>
                  </a:lnTo>
                  <a:lnTo>
                    <a:pt x="18219" y="8118"/>
                  </a:lnTo>
                  <a:lnTo>
                    <a:pt x="10651" y="13356"/>
                  </a:lnTo>
                  <a:lnTo>
                    <a:pt x="5605" y="21526"/>
                  </a:lnTo>
                  <a:lnTo>
                    <a:pt x="0" y="43083"/>
                  </a:lnTo>
                  <a:lnTo>
                    <a:pt x="844" y="53043"/>
                  </a:lnTo>
                  <a:lnTo>
                    <a:pt x="8022" y="70349"/>
                  </a:lnTo>
                  <a:lnTo>
                    <a:pt x="15551" y="75900"/>
                  </a:lnTo>
                  <a:lnTo>
                    <a:pt x="68849" y="96717"/>
                  </a:lnTo>
                  <a:lnTo>
                    <a:pt x="100691" y="115876"/>
                  </a:lnTo>
                  <a:lnTo>
                    <a:pt x="106577" y="124968"/>
                  </a:lnTo>
                  <a:lnTo>
                    <a:pt x="109996" y="147549"/>
                  </a:lnTo>
                  <a:lnTo>
                    <a:pt x="104591" y="155442"/>
                  </a:lnTo>
                  <a:lnTo>
                    <a:pt x="95138" y="160704"/>
                  </a:lnTo>
                  <a:lnTo>
                    <a:pt x="82987" y="164213"/>
                  </a:lnTo>
                  <a:lnTo>
                    <a:pt x="60127" y="161872"/>
                  </a:lnTo>
                  <a:lnTo>
                    <a:pt x="16571" y="150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2663380" y="1789844"/>
            <a:ext cx="247619" cy="2769258"/>
          </a:xfrm>
          <a:custGeom>
            <a:avLst/>
            <a:gdLst/>
            <a:ahLst/>
            <a:cxnLst/>
            <a:rect l="0" t="0" r="0" b="0"/>
            <a:pathLst>
              <a:path w="247619" h="2769258">
                <a:moveTo>
                  <a:pt x="0" y="0"/>
                </a:moveTo>
                <a:lnTo>
                  <a:pt x="247618" y="0"/>
                </a:lnTo>
                <a:lnTo>
                  <a:pt x="247618" y="2769257"/>
                </a:lnTo>
                <a:lnTo>
                  <a:pt x="0" y="2769257"/>
                </a:lnTo>
                <a:close/>
              </a:path>
            </a:pathLst>
          </a:cu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2947979" y="2869937"/>
            <a:ext cx="263213" cy="1695089"/>
          </a:xfrm>
          <a:custGeom>
            <a:avLst/>
            <a:gdLst/>
            <a:ahLst/>
            <a:cxnLst/>
            <a:rect l="0" t="0" r="0" b="0"/>
            <a:pathLst>
              <a:path w="263213" h="1695089">
                <a:moveTo>
                  <a:pt x="0" y="0"/>
                </a:moveTo>
                <a:lnTo>
                  <a:pt x="263212" y="0"/>
                </a:lnTo>
                <a:lnTo>
                  <a:pt x="263212" y="1695088"/>
                </a:lnTo>
                <a:lnTo>
                  <a:pt x="0" y="1695088"/>
                </a:lnTo>
                <a:close/>
              </a:path>
            </a:pathLst>
          </a:custGeom>
          <a:solidFill>
            <a:srgbClr val="0000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3684974" y="2147813"/>
            <a:ext cx="252684" cy="2442613"/>
          </a:xfrm>
          <a:custGeom>
            <a:avLst/>
            <a:gdLst/>
            <a:ahLst/>
            <a:cxnLst/>
            <a:rect l="0" t="0" r="0" b="0"/>
            <a:pathLst>
              <a:path w="252684" h="2442613">
                <a:moveTo>
                  <a:pt x="0" y="0"/>
                </a:moveTo>
                <a:lnTo>
                  <a:pt x="252683" y="0"/>
                </a:lnTo>
                <a:lnTo>
                  <a:pt x="252683" y="2442612"/>
                </a:lnTo>
                <a:lnTo>
                  <a:pt x="0" y="2442612"/>
                </a:lnTo>
                <a:close/>
              </a:path>
            </a:pathLst>
          </a:cu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3976679" y="2882637"/>
            <a:ext cx="263213" cy="1695089"/>
          </a:xfrm>
          <a:custGeom>
            <a:avLst/>
            <a:gdLst/>
            <a:ahLst/>
            <a:cxnLst/>
            <a:rect l="0" t="0" r="0" b="0"/>
            <a:pathLst>
              <a:path w="263213" h="1695089">
                <a:moveTo>
                  <a:pt x="0" y="0"/>
                </a:moveTo>
                <a:lnTo>
                  <a:pt x="263212" y="0"/>
                </a:lnTo>
                <a:lnTo>
                  <a:pt x="263212" y="1695088"/>
                </a:lnTo>
                <a:lnTo>
                  <a:pt x="0" y="1695088"/>
                </a:lnTo>
                <a:close/>
              </a:path>
            </a:pathLst>
          </a:custGeom>
          <a:solidFill>
            <a:srgbClr val="0000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4548310" y="1442403"/>
            <a:ext cx="294800" cy="3137494"/>
          </a:xfrm>
          <a:custGeom>
            <a:avLst/>
            <a:gdLst/>
            <a:ahLst/>
            <a:cxnLst/>
            <a:rect l="0" t="0" r="0" b="0"/>
            <a:pathLst>
              <a:path w="294800" h="3137494">
                <a:moveTo>
                  <a:pt x="0" y="0"/>
                </a:moveTo>
                <a:lnTo>
                  <a:pt x="294799" y="0"/>
                </a:lnTo>
                <a:lnTo>
                  <a:pt x="294799" y="3137493"/>
                </a:lnTo>
                <a:lnTo>
                  <a:pt x="0" y="3137493"/>
                </a:lnTo>
                <a:close/>
              </a:path>
            </a:pathLst>
          </a:cu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4864165" y="2137285"/>
            <a:ext cx="273742" cy="2442612"/>
          </a:xfrm>
          <a:custGeom>
            <a:avLst/>
            <a:gdLst/>
            <a:ahLst/>
            <a:cxnLst/>
            <a:rect l="0" t="0" r="0" b="0"/>
            <a:pathLst>
              <a:path w="273742" h="2442612">
                <a:moveTo>
                  <a:pt x="0" y="0"/>
                </a:moveTo>
                <a:lnTo>
                  <a:pt x="273741" y="0"/>
                </a:lnTo>
                <a:lnTo>
                  <a:pt x="273741" y="2442611"/>
                </a:lnTo>
                <a:lnTo>
                  <a:pt x="0" y="2442611"/>
                </a:lnTo>
                <a:close/>
              </a:path>
            </a:pathLst>
          </a:custGeom>
          <a:solidFill>
            <a:srgbClr val="0000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7616139" y="4042956"/>
            <a:ext cx="121767" cy="275519"/>
          </a:xfrm>
          <a:custGeom>
            <a:avLst/>
            <a:gdLst/>
            <a:ahLst/>
            <a:cxnLst/>
            <a:rect l="0" t="0" r="0" b="0"/>
            <a:pathLst>
              <a:path w="121767" h="275519">
                <a:moveTo>
                  <a:pt x="40225" y="275518"/>
                </a:moveTo>
                <a:lnTo>
                  <a:pt x="43182" y="267789"/>
                </a:lnTo>
                <a:lnTo>
                  <a:pt x="41481" y="260022"/>
                </a:lnTo>
                <a:lnTo>
                  <a:pt x="36838" y="253675"/>
                </a:lnTo>
                <a:lnTo>
                  <a:pt x="22319" y="243502"/>
                </a:lnTo>
                <a:lnTo>
                  <a:pt x="4168" y="235082"/>
                </a:lnTo>
                <a:lnTo>
                  <a:pt x="264" y="235878"/>
                </a:lnTo>
                <a:lnTo>
                  <a:pt x="0" y="239919"/>
                </a:lnTo>
                <a:lnTo>
                  <a:pt x="2164" y="246121"/>
                </a:lnTo>
                <a:lnTo>
                  <a:pt x="8287" y="250257"/>
                </a:lnTo>
                <a:lnTo>
                  <a:pt x="27568" y="254851"/>
                </a:lnTo>
                <a:lnTo>
                  <a:pt x="59140" y="251849"/>
                </a:lnTo>
                <a:lnTo>
                  <a:pt x="90723" y="243550"/>
                </a:lnTo>
                <a:lnTo>
                  <a:pt x="95401" y="239184"/>
                </a:lnTo>
                <a:lnTo>
                  <a:pt x="96180" y="233933"/>
                </a:lnTo>
                <a:lnTo>
                  <a:pt x="82867" y="180473"/>
                </a:lnTo>
                <a:lnTo>
                  <a:pt x="80720" y="127815"/>
                </a:lnTo>
                <a:lnTo>
                  <a:pt x="80296" y="72354"/>
                </a:lnTo>
                <a:lnTo>
                  <a:pt x="80239" y="44372"/>
                </a:lnTo>
                <a:lnTo>
                  <a:pt x="83732" y="36208"/>
                </a:lnTo>
                <a:lnTo>
                  <a:pt x="89572" y="31936"/>
                </a:lnTo>
                <a:lnTo>
                  <a:pt x="96974" y="30257"/>
                </a:lnTo>
                <a:lnTo>
                  <a:pt x="103078" y="25629"/>
                </a:lnTo>
                <a:lnTo>
                  <a:pt x="112981" y="11127"/>
                </a:lnTo>
                <a:lnTo>
                  <a:pt x="111411" y="5856"/>
                </a:lnTo>
                <a:lnTo>
                  <a:pt x="105684" y="2342"/>
                </a:lnTo>
                <a:lnTo>
                  <a:pt x="97187" y="0"/>
                </a:lnTo>
                <a:lnTo>
                  <a:pt x="89182" y="778"/>
                </a:lnTo>
                <a:lnTo>
                  <a:pt x="74049" y="7881"/>
                </a:lnTo>
                <a:lnTo>
                  <a:pt x="69078" y="15391"/>
                </a:lnTo>
                <a:lnTo>
                  <a:pt x="63555" y="36213"/>
                </a:lnTo>
                <a:lnTo>
                  <a:pt x="64421" y="45977"/>
                </a:lnTo>
                <a:lnTo>
                  <a:pt x="71623" y="63065"/>
                </a:lnTo>
                <a:lnTo>
                  <a:pt x="88832" y="85838"/>
                </a:lnTo>
                <a:lnTo>
                  <a:pt x="96480" y="89589"/>
                </a:lnTo>
                <a:lnTo>
                  <a:pt x="114337" y="90637"/>
                </a:lnTo>
                <a:lnTo>
                  <a:pt x="119333" y="85769"/>
                </a:lnTo>
                <a:lnTo>
                  <a:pt x="121494" y="77844"/>
                </a:lnTo>
                <a:lnTo>
                  <a:pt x="121766" y="67882"/>
                </a:lnTo>
                <a:lnTo>
                  <a:pt x="118436" y="60070"/>
                </a:lnTo>
                <a:lnTo>
                  <a:pt x="94115" y="32889"/>
                </a:lnTo>
                <a:lnTo>
                  <a:pt x="85211" y="17863"/>
                </a:lnTo>
                <a:lnTo>
                  <a:pt x="69664" y="584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7585891" y="4074795"/>
            <a:ext cx="29362" cy="243294"/>
          </a:xfrm>
          <a:custGeom>
            <a:avLst/>
            <a:gdLst/>
            <a:ahLst/>
            <a:cxnLst/>
            <a:rect l="0" t="0" r="0" b="0"/>
            <a:pathLst>
              <a:path w="29362" h="243294">
                <a:moveTo>
                  <a:pt x="15684" y="5590"/>
                </a:moveTo>
                <a:lnTo>
                  <a:pt x="15684" y="0"/>
                </a:lnTo>
                <a:lnTo>
                  <a:pt x="15684" y="54112"/>
                </a:lnTo>
                <a:lnTo>
                  <a:pt x="14514" y="57825"/>
                </a:lnTo>
                <a:lnTo>
                  <a:pt x="12564" y="55621"/>
                </a:lnTo>
                <a:lnTo>
                  <a:pt x="8448" y="40694"/>
                </a:lnTo>
                <a:lnTo>
                  <a:pt x="6619" y="18462"/>
                </a:lnTo>
                <a:lnTo>
                  <a:pt x="4961" y="14171"/>
                </a:lnTo>
                <a:lnTo>
                  <a:pt x="2686" y="14820"/>
                </a:lnTo>
                <a:lnTo>
                  <a:pt x="0" y="18762"/>
                </a:lnTo>
                <a:lnTo>
                  <a:pt x="135" y="32501"/>
                </a:lnTo>
                <a:lnTo>
                  <a:pt x="4494" y="88465"/>
                </a:lnTo>
                <a:lnTo>
                  <a:pt x="5024" y="142886"/>
                </a:lnTo>
                <a:lnTo>
                  <a:pt x="10718" y="193107"/>
                </a:lnTo>
                <a:lnTo>
                  <a:pt x="24278" y="235653"/>
                </a:lnTo>
                <a:lnTo>
                  <a:pt x="29361" y="24329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7599602" y="4613336"/>
            <a:ext cx="116850" cy="215432"/>
          </a:xfrm>
          <a:custGeom>
            <a:avLst/>
            <a:gdLst/>
            <a:ahLst/>
            <a:cxnLst/>
            <a:rect l="0" t="0" r="0" b="0"/>
            <a:pathLst>
              <a:path w="116850" h="215432">
                <a:moveTo>
                  <a:pt x="1973" y="198187"/>
                </a:moveTo>
                <a:lnTo>
                  <a:pt x="60590" y="198187"/>
                </a:lnTo>
                <a:lnTo>
                  <a:pt x="100970" y="198187"/>
                </a:lnTo>
                <a:lnTo>
                  <a:pt x="108915" y="193508"/>
                </a:lnTo>
                <a:lnTo>
                  <a:pt x="113041" y="185709"/>
                </a:lnTo>
                <a:lnTo>
                  <a:pt x="116849" y="139570"/>
                </a:lnTo>
                <a:lnTo>
                  <a:pt x="111920" y="104780"/>
                </a:lnTo>
                <a:lnTo>
                  <a:pt x="110366" y="101990"/>
                </a:lnTo>
                <a:lnTo>
                  <a:pt x="109330" y="104810"/>
                </a:lnTo>
                <a:lnTo>
                  <a:pt x="107531" y="155518"/>
                </a:lnTo>
                <a:lnTo>
                  <a:pt x="107379" y="181953"/>
                </a:lnTo>
                <a:lnTo>
                  <a:pt x="103830" y="192044"/>
                </a:lnTo>
                <a:lnTo>
                  <a:pt x="90527" y="206375"/>
                </a:lnTo>
                <a:lnTo>
                  <a:pt x="69796" y="213524"/>
                </a:lnTo>
                <a:lnTo>
                  <a:pt x="57717" y="215431"/>
                </a:lnTo>
                <a:lnTo>
                  <a:pt x="38056" y="211310"/>
                </a:lnTo>
                <a:lnTo>
                  <a:pt x="29538" y="206936"/>
                </a:lnTo>
                <a:lnTo>
                  <a:pt x="23859" y="199340"/>
                </a:lnTo>
                <a:lnTo>
                  <a:pt x="17549" y="178423"/>
                </a:lnTo>
                <a:lnTo>
                  <a:pt x="13499" y="126866"/>
                </a:lnTo>
                <a:lnTo>
                  <a:pt x="12797" y="94906"/>
                </a:lnTo>
                <a:lnTo>
                  <a:pt x="13697" y="144122"/>
                </a:lnTo>
                <a:lnTo>
                  <a:pt x="18575" y="176708"/>
                </a:lnTo>
                <a:lnTo>
                  <a:pt x="15981" y="198000"/>
                </a:lnTo>
                <a:lnTo>
                  <a:pt x="14821" y="200402"/>
                </a:lnTo>
                <a:lnTo>
                  <a:pt x="13189" y="181426"/>
                </a:lnTo>
                <a:lnTo>
                  <a:pt x="15756" y="136211"/>
                </a:lnTo>
                <a:lnTo>
                  <a:pt x="27182" y="93138"/>
                </a:lnTo>
                <a:lnTo>
                  <a:pt x="29308" y="91889"/>
                </a:lnTo>
                <a:lnTo>
                  <a:pt x="31669" y="106100"/>
                </a:lnTo>
                <a:lnTo>
                  <a:pt x="24976" y="159544"/>
                </a:lnTo>
                <a:lnTo>
                  <a:pt x="17825" y="207322"/>
                </a:lnTo>
                <a:lnTo>
                  <a:pt x="14881" y="211296"/>
                </a:lnTo>
                <a:lnTo>
                  <a:pt x="11748" y="210436"/>
                </a:lnTo>
                <a:lnTo>
                  <a:pt x="8490" y="206353"/>
                </a:lnTo>
                <a:lnTo>
                  <a:pt x="3904" y="178250"/>
                </a:lnTo>
                <a:lnTo>
                  <a:pt x="2354" y="136190"/>
                </a:lnTo>
                <a:lnTo>
                  <a:pt x="2143" y="144117"/>
                </a:lnTo>
                <a:lnTo>
                  <a:pt x="3256" y="142253"/>
                </a:lnTo>
                <a:lnTo>
                  <a:pt x="11053" y="87342"/>
                </a:lnTo>
                <a:lnTo>
                  <a:pt x="23763" y="30385"/>
                </a:lnTo>
                <a:lnTo>
                  <a:pt x="27028" y="19639"/>
                </a:lnTo>
                <a:lnTo>
                  <a:pt x="26865" y="14814"/>
                </a:lnTo>
                <a:lnTo>
                  <a:pt x="24417" y="13937"/>
                </a:lnTo>
                <a:lnTo>
                  <a:pt x="15457" y="19202"/>
                </a:lnTo>
                <a:lnTo>
                  <a:pt x="3677" y="29341"/>
                </a:lnTo>
                <a:lnTo>
                  <a:pt x="769" y="29471"/>
                </a:lnTo>
                <a:lnTo>
                  <a:pt x="0" y="26048"/>
                </a:lnTo>
                <a:lnTo>
                  <a:pt x="658" y="20257"/>
                </a:lnTo>
                <a:lnTo>
                  <a:pt x="7628" y="7583"/>
                </a:lnTo>
                <a:lnTo>
                  <a:pt x="12762" y="928"/>
                </a:lnTo>
                <a:lnTo>
                  <a:pt x="17354" y="0"/>
                </a:lnTo>
                <a:lnTo>
                  <a:pt x="21586" y="2892"/>
                </a:lnTo>
                <a:lnTo>
                  <a:pt x="33559" y="1920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5485347" y="2537368"/>
            <a:ext cx="273742" cy="2042529"/>
          </a:xfrm>
          <a:custGeom>
            <a:avLst/>
            <a:gdLst/>
            <a:ahLst/>
            <a:cxnLst/>
            <a:rect l="0" t="0" r="0" b="0"/>
            <a:pathLst>
              <a:path w="273742" h="2042529">
                <a:moveTo>
                  <a:pt x="0" y="0"/>
                </a:moveTo>
                <a:lnTo>
                  <a:pt x="273741" y="0"/>
                </a:lnTo>
                <a:lnTo>
                  <a:pt x="273741" y="2042528"/>
                </a:lnTo>
                <a:lnTo>
                  <a:pt x="0" y="2042528"/>
                </a:lnTo>
                <a:close/>
              </a:path>
            </a:pathLst>
          </a:cu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 119"/>
          <p:cNvSpPr/>
          <p:nvPr/>
        </p:nvSpPr>
        <p:spPr>
          <a:xfrm>
            <a:off x="5780144" y="3621803"/>
            <a:ext cx="263214" cy="947566"/>
          </a:xfrm>
          <a:custGeom>
            <a:avLst/>
            <a:gdLst/>
            <a:ahLst/>
            <a:cxnLst/>
            <a:rect l="0" t="0" r="0" b="0"/>
            <a:pathLst>
              <a:path w="263214" h="947566">
                <a:moveTo>
                  <a:pt x="0" y="0"/>
                </a:moveTo>
                <a:lnTo>
                  <a:pt x="263213" y="0"/>
                </a:lnTo>
                <a:lnTo>
                  <a:pt x="263213" y="947565"/>
                </a:lnTo>
                <a:lnTo>
                  <a:pt x="0" y="947565"/>
                </a:lnTo>
                <a:close/>
              </a:path>
            </a:pathLst>
          </a:custGeom>
          <a:solidFill>
            <a:srgbClr val="0000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 120"/>
          <p:cNvSpPr/>
          <p:nvPr/>
        </p:nvSpPr>
        <p:spPr>
          <a:xfrm>
            <a:off x="7391004" y="3327005"/>
            <a:ext cx="2453142" cy="1747731"/>
          </a:xfrm>
          <a:custGeom>
            <a:avLst/>
            <a:gdLst/>
            <a:ahLst/>
            <a:cxnLst/>
            <a:rect l="0" t="0" r="0" b="0"/>
            <a:pathLst>
              <a:path w="2453142" h="1747731">
                <a:moveTo>
                  <a:pt x="0" y="0"/>
                </a:moveTo>
                <a:lnTo>
                  <a:pt x="2453141" y="0"/>
                </a:lnTo>
                <a:lnTo>
                  <a:pt x="2453141" y="1747730"/>
                </a:lnTo>
                <a:lnTo>
                  <a:pt x="0" y="174773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8" name="Group 127"/>
          <p:cNvGrpSpPr/>
          <p:nvPr/>
        </p:nvGrpSpPr>
        <p:grpSpPr>
          <a:xfrm>
            <a:off x="8254342" y="3358590"/>
            <a:ext cx="631711" cy="484312"/>
            <a:chOff x="8254342" y="3358590"/>
            <a:chExt cx="631711" cy="484312"/>
          </a:xfrm>
        </p:grpSpPr>
        <p:sp>
          <p:nvSpPr>
            <p:cNvPr id="122" name="Freeform 121"/>
            <p:cNvSpPr/>
            <p:nvPr/>
          </p:nvSpPr>
          <p:spPr>
            <a:xfrm>
              <a:off x="8258805" y="3358590"/>
              <a:ext cx="16595" cy="368499"/>
            </a:xfrm>
            <a:custGeom>
              <a:avLst/>
              <a:gdLst/>
              <a:ahLst/>
              <a:cxnLst/>
              <a:rect l="0" t="0" r="0" b="0"/>
              <a:pathLst>
                <a:path w="16595" h="368499">
                  <a:moveTo>
                    <a:pt x="6065" y="0"/>
                  </a:moveTo>
                  <a:lnTo>
                    <a:pt x="0" y="33622"/>
                  </a:lnTo>
                  <a:lnTo>
                    <a:pt x="4520" y="85324"/>
                  </a:lnTo>
                  <a:lnTo>
                    <a:pt x="5761" y="146186"/>
                  </a:lnTo>
                  <a:lnTo>
                    <a:pt x="13241" y="207298"/>
                  </a:lnTo>
                  <a:lnTo>
                    <a:pt x="15601" y="257304"/>
                  </a:lnTo>
                  <a:lnTo>
                    <a:pt x="16300" y="307995"/>
                  </a:lnTo>
                  <a:lnTo>
                    <a:pt x="16594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319846" y="3432290"/>
              <a:ext cx="134538" cy="252685"/>
            </a:xfrm>
            <a:custGeom>
              <a:avLst/>
              <a:gdLst/>
              <a:ahLst/>
              <a:cxnLst/>
              <a:rect l="0" t="0" r="0" b="0"/>
              <a:pathLst>
                <a:path w="134538" h="252685">
                  <a:moveTo>
                    <a:pt x="113481" y="0"/>
                  </a:moveTo>
                  <a:lnTo>
                    <a:pt x="50146" y="63333"/>
                  </a:lnTo>
                  <a:lnTo>
                    <a:pt x="1167" y="112313"/>
                  </a:lnTo>
                  <a:lnTo>
                    <a:pt x="0" y="118159"/>
                  </a:lnTo>
                  <a:lnTo>
                    <a:pt x="2732" y="123227"/>
                  </a:lnTo>
                  <a:lnTo>
                    <a:pt x="60970" y="179177"/>
                  </a:lnTo>
                  <a:lnTo>
                    <a:pt x="120893" y="239040"/>
                  </a:lnTo>
                  <a:lnTo>
                    <a:pt x="13453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528083" y="3492963"/>
              <a:ext cx="126388" cy="213069"/>
            </a:xfrm>
            <a:custGeom>
              <a:avLst/>
              <a:gdLst/>
              <a:ahLst/>
              <a:cxnLst/>
              <a:rect l="0" t="0" r="0" b="0"/>
              <a:pathLst>
                <a:path w="126388" h="213069">
                  <a:moveTo>
                    <a:pt x="0" y="97254"/>
                  </a:moveTo>
                  <a:lnTo>
                    <a:pt x="58616" y="106319"/>
                  </a:lnTo>
                  <a:lnTo>
                    <a:pt x="93407" y="101760"/>
                  </a:lnTo>
                  <a:lnTo>
                    <a:pt x="112094" y="89898"/>
                  </a:lnTo>
                  <a:lnTo>
                    <a:pt x="120353" y="81822"/>
                  </a:lnTo>
                  <a:lnTo>
                    <a:pt x="124689" y="72928"/>
                  </a:lnTo>
                  <a:lnTo>
                    <a:pt x="126387" y="53687"/>
                  </a:lnTo>
                  <a:lnTo>
                    <a:pt x="120766" y="23124"/>
                  </a:lnTo>
                  <a:lnTo>
                    <a:pt x="115605" y="15079"/>
                  </a:lnTo>
                  <a:lnTo>
                    <a:pt x="100513" y="3020"/>
                  </a:lnTo>
                  <a:lnTo>
                    <a:pt x="82107" y="0"/>
                  </a:lnTo>
                  <a:lnTo>
                    <a:pt x="62228" y="3727"/>
                  </a:lnTo>
                  <a:lnTo>
                    <a:pt x="32475" y="18980"/>
                  </a:lnTo>
                  <a:lnTo>
                    <a:pt x="15993" y="31660"/>
                  </a:lnTo>
                  <a:lnTo>
                    <a:pt x="7107" y="51333"/>
                  </a:lnTo>
                  <a:lnTo>
                    <a:pt x="1404" y="102091"/>
                  </a:lnTo>
                  <a:lnTo>
                    <a:pt x="6005" y="137682"/>
                  </a:lnTo>
                  <a:lnTo>
                    <a:pt x="20367" y="164865"/>
                  </a:lnTo>
                  <a:lnTo>
                    <a:pt x="35957" y="177216"/>
                  </a:lnTo>
                  <a:lnTo>
                    <a:pt x="95140" y="202164"/>
                  </a:lnTo>
                  <a:lnTo>
                    <a:pt x="126342" y="213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738653" y="3537575"/>
              <a:ext cx="52643" cy="115814"/>
            </a:xfrm>
            <a:custGeom>
              <a:avLst/>
              <a:gdLst/>
              <a:ahLst/>
              <a:cxnLst/>
              <a:rect l="0" t="0" r="0" b="0"/>
              <a:pathLst>
                <a:path w="52643" h="115814">
                  <a:moveTo>
                    <a:pt x="0" y="0"/>
                  </a:moveTo>
                  <a:lnTo>
                    <a:pt x="14572" y="42691"/>
                  </a:lnTo>
                  <a:lnTo>
                    <a:pt x="41545" y="99096"/>
                  </a:lnTo>
                  <a:lnTo>
                    <a:pt x="52642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728124" y="3527046"/>
              <a:ext cx="157929" cy="315856"/>
            </a:xfrm>
            <a:custGeom>
              <a:avLst/>
              <a:gdLst/>
              <a:ahLst/>
              <a:cxnLst/>
              <a:rect l="0" t="0" r="0" b="0"/>
              <a:pathLst>
                <a:path w="157929" h="315856">
                  <a:moveTo>
                    <a:pt x="157928" y="0"/>
                  </a:moveTo>
                  <a:lnTo>
                    <a:pt x="148352" y="24047"/>
                  </a:lnTo>
                  <a:lnTo>
                    <a:pt x="119008" y="76210"/>
                  </a:lnTo>
                  <a:lnTo>
                    <a:pt x="87234" y="135584"/>
                  </a:lnTo>
                  <a:lnTo>
                    <a:pt x="64030" y="189344"/>
                  </a:lnTo>
                  <a:lnTo>
                    <a:pt x="33856" y="25266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254342" y="3727174"/>
              <a:ext cx="621182" cy="10443"/>
            </a:xfrm>
            <a:custGeom>
              <a:avLst/>
              <a:gdLst/>
              <a:ahLst/>
              <a:cxnLst/>
              <a:rect l="0" t="0" r="0" b="0"/>
              <a:pathLst>
                <a:path w="621182" h="10443">
                  <a:moveTo>
                    <a:pt x="621181" y="10442"/>
                  </a:moveTo>
                  <a:lnTo>
                    <a:pt x="583703" y="2109"/>
                  </a:lnTo>
                  <a:lnTo>
                    <a:pt x="532280" y="347"/>
                  </a:lnTo>
                  <a:lnTo>
                    <a:pt x="469826" y="0"/>
                  </a:lnTo>
                  <a:lnTo>
                    <a:pt x="411216" y="3050"/>
                  </a:lnTo>
                  <a:lnTo>
                    <a:pt x="354579" y="8982"/>
                  </a:lnTo>
                  <a:lnTo>
                    <a:pt x="299500" y="8984"/>
                  </a:lnTo>
                  <a:lnTo>
                    <a:pt x="237185" y="1339"/>
                  </a:lnTo>
                  <a:lnTo>
                    <a:pt x="182205" y="7431"/>
                  </a:lnTo>
                  <a:lnTo>
                    <a:pt x="126285" y="9847"/>
                  </a:lnTo>
                  <a:lnTo>
                    <a:pt x="64588" y="10325"/>
                  </a:lnTo>
                  <a:lnTo>
                    <a:pt x="36895" y="10390"/>
                  </a:lnTo>
                  <a:lnTo>
                    <a:pt x="0" y="104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84299" y="1092200"/>
          <a:ext cx="7086600" cy="4934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2200"/>
                <a:gridCol w="2362200"/>
                <a:gridCol w="2362200"/>
              </a:tblGrid>
              <a:tr h="98691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8691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8691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8691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8691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1658424" y="1143000"/>
            <a:ext cx="1813952" cy="885317"/>
            <a:chOff x="1658424" y="1143000"/>
            <a:chExt cx="1813952" cy="885317"/>
          </a:xfrm>
        </p:grpSpPr>
        <p:sp>
          <p:nvSpPr>
            <p:cNvPr id="3" name="Freeform 2"/>
            <p:cNvSpPr/>
            <p:nvPr/>
          </p:nvSpPr>
          <p:spPr>
            <a:xfrm>
              <a:off x="1850813" y="1272503"/>
              <a:ext cx="13743" cy="480973"/>
            </a:xfrm>
            <a:custGeom>
              <a:avLst/>
              <a:gdLst/>
              <a:ahLst/>
              <a:cxnLst/>
              <a:rect l="0" t="0" r="0" b="0"/>
              <a:pathLst>
                <a:path w="13743" h="480973">
                  <a:moveTo>
                    <a:pt x="13742" y="0"/>
                  </a:moveTo>
                  <a:lnTo>
                    <a:pt x="2865" y="48918"/>
                  </a:lnTo>
                  <a:lnTo>
                    <a:pt x="566" y="123332"/>
                  </a:lnTo>
                  <a:lnTo>
                    <a:pt x="167" y="196358"/>
                  </a:lnTo>
                  <a:lnTo>
                    <a:pt x="49" y="268722"/>
                  </a:lnTo>
                  <a:lnTo>
                    <a:pt x="7310" y="338515"/>
                  </a:lnTo>
                  <a:lnTo>
                    <a:pt x="3027" y="410079"/>
                  </a:lnTo>
                  <a:lnTo>
                    <a:pt x="0" y="480972"/>
                  </a:lnTo>
                </a:path>
              </a:pathLst>
            </a:custGeom>
            <a:ln w="4991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58424" y="1143000"/>
              <a:ext cx="438112" cy="376862"/>
            </a:xfrm>
            <a:custGeom>
              <a:avLst/>
              <a:gdLst/>
              <a:ahLst/>
              <a:cxnLst/>
              <a:rect l="0" t="0" r="0" b="0"/>
              <a:pathLst>
                <a:path w="438112" h="376862">
                  <a:moveTo>
                    <a:pt x="0" y="156988"/>
                  </a:moveTo>
                  <a:lnTo>
                    <a:pt x="12498" y="116157"/>
                  </a:lnTo>
                  <a:lnTo>
                    <a:pt x="51430" y="58734"/>
                  </a:lnTo>
                  <a:lnTo>
                    <a:pt x="73245" y="40538"/>
                  </a:lnTo>
                  <a:lnTo>
                    <a:pt x="131869" y="16414"/>
                  </a:lnTo>
                  <a:lnTo>
                    <a:pt x="200736" y="0"/>
                  </a:lnTo>
                  <a:lnTo>
                    <a:pt x="281426" y="12051"/>
                  </a:lnTo>
                  <a:lnTo>
                    <a:pt x="327688" y="31931"/>
                  </a:lnTo>
                  <a:lnTo>
                    <a:pt x="392948" y="83978"/>
                  </a:lnTo>
                  <a:lnTo>
                    <a:pt x="421129" y="118559"/>
                  </a:lnTo>
                  <a:lnTo>
                    <a:pt x="431471" y="148561"/>
                  </a:lnTo>
                  <a:lnTo>
                    <a:pt x="438111" y="217586"/>
                  </a:lnTo>
                  <a:lnTo>
                    <a:pt x="430875" y="249577"/>
                  </a:lnTo>
                  <a:lnTo>
                    <a:pt x="392770" y="319890"/>
                  </a:lnTo>
                  <a:lnTo>
                    <a:pt x="375097" y="341870"/>
                  </a:lnTo>
                  <a:lnTo>
                    <a:pt x="348919" y="357746"/>
                  </a:lnTo>
                  <a:lnTo>
                    <a:pt x="274841" y="376861"/>
                  </a:lnTo>
                </a:path>
              </a:pathLst>
            </a:custGeom>
            <a:ln w="4991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49382" y="1203793"/>
              <a:ext cx="13693" cy="577167"/>
            </a:xfrm>
            <a:custGeom>
              <a:avLst/>
              <a:gdLst/>
              <a:ahLst/>
              <a:cxnLst/>
              <a:rect l="0" t="0" r="0" b="0"/>
              <a:pathLst>
                <a:path w="13693" h="577167">
                  <a:moveTo>
                    <a:pt x="13692" y="0"/>
                  </a:moveTo>
                  <a:lnTo>
                    <a:pt x="4248" y="35967"/>
                  </a:lnTo>
                  <a:lnTo>
                    <a:pt x="799" y="113422"/>
                  </a:lnTo>
                  <a:lnTo>
                    <a:pt x="118" y="194944"/>
                  </a:lnTo>
                  <a:lnTo>
                    <a:pt x="0" y="258633"/>
                  </a:lnTo>
                  <a:lnTo>
                    <a:pt x="7260" y="325855"/>
                  </a:lnTo>
                  <a:lnTo>
                    <a:pt x="12422" y="405995"/>
                  </a:lnTo>
                  <a:lnTo>
                    <a:pt x="13441" y="480639"/>
                  </a:lnTo>
                  <a:lnTo>
                    <a:pt x="13618" y="531770"/>
                  </a:lnTo>
                  <a:lnTo>
                    <a:pt x="13692" y="577166"/>
                  </a:lnTo>
                </a:path>
              </a:pathLst>
            </a:custGeom>
            <a:ln w="4991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90174" y="1544225"/>
              <a:ext cx="285163" cy="278703"/>
            </a:xfrm>
            <a:custGeom>
              <a:avLst/>
              <a:gdLst/>
              <a:ahLst/>
              <a:cxnLst/>
              <a:rect l="0" t="0" r="0" b="0"/>
              <a:pathLst>
                <a:path w="285163" h="278703">
                  <a:moveTo>
                    <a:pt x="92773" y="222992"/>
                  </a:moveTo>
                  <a:lnTo>
                    <a:pt x="123732" y="165611"/>
                  </a:lnTo>
                  <a:lnTo>
                    <a:pt x="138252" y="118788"/>
                  </a:lnTo>
                  <a:lnTo>
                    <a:pt x="139452" y="88119"/>
                  </a:lnTo>
                  <a:lnTo>
                    <a:pt x="127781" y="31107"/>
                  </a:lnTo>
                  <a:lnTo>
                    <a:pt x="120692" y="20251"/>
                  </a:lnTo>
                  <a:lnTo>
                    <a:pt x="100601" y="4117"/>
                  </a:lnTo>
                  <a:lnTo>
                    <a:pt x="76402" y="0"/>
                  </a:lnTo>
                  <a:lnTo>
                    <a:pt x="63537" y="1040"/>
                  </a:lnTo>
                  <a:lnTo>
                    <a:pt x="53432" y="6314"/>
                  </a:lnTo>
                  <a:lnTo>
                    <a:pt x="38134" y="24389"/>
                  </a:lnTo>
                  <a:lnTo>
                    <a:pt x="6171" y="99975"/>
                  </a:lnTo>
                  <a:lnTo>
                    <a:pt x="0" y="173301"/>
                  </a:lnTo>
                  <a:lnTo>
                    <a:pt x="15955" y="249362"/>
                  </a:lnTo>
                  <a:lnTo>
                    <a:pt x="23238" y="260422"/>
                  </a:lnTo>
                  <a:lnTo>
                    <a:pt x="43546" y="276782"/>
                  </a:lnTo>
                  <a:lnTo>
                    <a:pt x="53847" y="278702"/>
                  </a:lnTo>
                  <a:lnTo>
                    <a:pt x="63769" y="276928"/>
                  </a:lnTo>
                  <a:lnTo>
                    <a:pt x="73437" y="272691"/>
                  </a:lnTo>
                  <a:lnTo>
                    <a:pt x="101634" y="244843"/>
                  </a:lnTo>
                  <a:lnTo>
                    <a:pt x="137749" y="167529"/>
                  </a:lnTo>
                  <a:lnTo>
                    <a:pt x="145768" y="114202"/>
                  </a:lnTo>
                  <a:lnTo>
                    <a:pt x="162574" y="194185"/>
                  </a:lnTo>
                  <a:lnTo>
                    <a:pt x="172656" y="220877"/>
                  </a:lnTo>
                  <a:lnTo>
                    <a:pt x="187317" y="242920"/>
                  </a:lnTo>
                  <a:lnTo>
                    <a:pt x="198555" y="250019"/>
                  </a:lnTo>
                  <a:lnTo>
                    <a:pt x="252333" y="261414"/>
                  </a:lnTo>
                  <a:lnTo>
                    <a:pt x="285162" y="264218"/>
                  </a:lnTo>
                </a:path>
              </a:pathLst>
            </a:custGeom>
            <a:ln w="4991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89078" y="1574829"/>
              <a:ext cx="68712" cy="151163"/>
            </a:xfrm>
            <a:custGeom>
              <a:avLst/>
              <a:gdLst/>
              <a:ahLst/>
              <a:cxnLst/>
              <a:rect l="0" t="0" r="0" b="0"/>
              <a:pathLst>
                <a:path w="68712" h="151163">
                  <a:moveTo>
                    <a:pt x="0" y="0"/>
                  </a:moveTo>
                  <a:lnTo>
                    <a:pt x="24966" y="82787"/>
                  </a:lnTo>
                  <a:lnTo>
                    <a:pt x="68711" y="151162"/>
                  </a:lnTo>
                </a:path>
              </a:pathLst>
            </a:custGeom>
            <a:ln w="4991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75336" y="1533602"/>
              <a:ext cx="219874" cy="494715"/>
            </a:xfrm>
            <a:custGeom>
              <a:avLst/>
              <a:gdLst/>
              <a:ahLst/>
              <a:cxnLst/>
              <a:rect l="0" t="0" r="0" b="0"/>
              <a:pathLst>
                <a:path w="219874" h="494715">
                  <a:moveTo>
                    <a:pt x="219873" y="0"/>
                  </a:moveTo>
                  <a:lnTo>
                    <a:pt x="199458" y="23469"/>
                  </a:lnTo>
                  <a:lnTo>
                    <a:pt x="167099" y="91029"/>
                  </a:lnTo>
                  <a:lnTo>
                    <a:pt x="133896" y="161114"/>
                  </a:lnTo>
                  <a:lnTo>
                    <a:pt x="106978" y="233771"/>
                  </a:lnTo>
                  <a:lnTo>
                    <a:pt x="80002" y="306937"/>
                  </a:lnTo>
                  <a:lnTo>
                    <a:pt x="50526" y="378677"/>
                  </a:lnTo>
                  <a:lnTo>
                    <a:pt x="23525" y="452685"/>
                  </a:lnTo>
                  <a:lnTo>
                    <a:pt x="0" y="494714"/>
                  </a:lnTo>
                </a:path>
              </a:pathLst>
            </a:custGeom>
            <a:ln w="4991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95209" y="1546170"/>
              <a:ext cx="206132" cy="269622"/>
            </a:xfrm>
            <a:custGeom>
              <a:avLst/>
              <a:gdLst/>
              <a:ahLst/>
              <a:cxnLst/>
              <a:rect l="0" t="0" r="0" b="0"/>
              <a:pathLst>
                <a:path w="206132" h="269622">
                  <a:moveTo>
                    <a:pt x="0" y="124853"/>
                  </a:moveTo>
                  <a:lnTo>
                    <a:pt x="21885" y="132148"/>
                  </a:lnTo>
                  <a:lnTo>
                    <a:pt x="64676" y="129390"/>
                  </a:lnTo>
                  <a:lnTo>
                    <a:pt x="122881" y="113251"/>
                  </a:lnTo>
                  <a:lnTo>
                    <a:pt x="163141" y="89181"/>
                  </a:lnTo>
                  <a:lnTo>
                    <a:pt x="184988" y="66246"/>
                  </a:lnTo>
                  <a:lnTo>
                    <a:pt x="190509" y="53717"/>
                  </a:lnTo>
                  <a:lnTo>
                    <a:pt x="192571" y="27580"/>
                  </a:lnTo>
                  <a:lnTo>
                    <a:pt x="187930" y="17251"/>
                  </a:lnTo>
                  <a:lnTo>
                    <a:pt x="170557" y="1703"/>
                  </a:lnTo>
                  <a:lnTo>
                    <a:pt x="159512" y="0"/>
                  </a:lnTo>
                  <a:lnTo>
                    <a:pt x="135024" y="6251"/>
                  </a:lnTo>
                  <a:lnTo>
                    <a:pt x="92950" y="35147"/>
                  </a:lnTo>
                  <a:lnTo>
                    <a:pt x="66052" y="62815"/>
                  </a:lnTo>
                  <a:lnTo>
                    <a:pt x="37502" y="125732"/>
                  </a:lnTo>
                  <a:lnTo>
                    <a:pt x="30452" y="173635"/>
                  </a:lnTo>
                  <a:lnTo>
                    <a:pt x="35659" y="219214"/>
                  </a:lnTo>
                  <a:lnTo>
                    <a:pt x="46895" y="243645"/>
                  </a:lnTo>
                  <a:lnTo>
                    <a:pt x="54167" y="254435"/>
                  </a:lnTo>
                  <a:lnTo>
                    <a:pt x="65122" y="261629"/>
                  </a:lnTo>
                  <a:lnTo>
                    <a:pt x="93582" y="269621"/>
                  </a:lnTo>
                  <a:lnTo>
                    <a:pt x="136646" y="266826"/>
                  </a:lnTo>
                  <a:lnTo>
                    <a:pt x="206131" y="248531"/>
                  </a:lnTo>
                </a:path>
              </a:pathLst>
            </a:custGeom>
            <a:ln w="4991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97534" y="1464892"/>
              <a:ext cx="274842" cy="320371"/>
            </a:xfrm>
            <a:custGeom>
              <a:avLst/>
              <a:gdLst/>
              <a:ahLst/>
              <a:cxnLst/>
              <a:rect l="0" t="0" r="0" b="0"/>
              <a:pathLst>
                <a:path w="274842" h="320371">
                  <a:moveTo>
                    <a:pt x="0" y="192389"/>
                  </a:moveTo>
                  <a:lnTo>
                    <a:pt x="3054" y="244190"/>
                  </a:lnTo>
                  <a:lnTo>
                    <a:pt x="32855" y="320370"/>
                  </a:lnTo>
                  <a:lnTo>
                    <a:pt x="12984" y="248061"/>
                  </a:lnTo>
                  <a:lnTo>
                    <a:pt x="3848" y="198196"/>
                  </a:lnTo>
                  <a:lnTo>
                    <a:pt x="4764" y="159851"/>
                  </a:lnTo>
                  <a:lnTo>
                    <a:pt x="22449" y="114038"/>
                  </a:lnTo>
                  <a:lnTo>
                    <a:pt x="38479" y="90892"/>
                  </a:lnTo>
                  <a:lnTo>
                    <a:pt x="63927" y="74497"/>
                  </a:lnTo>
                  <a:lnTo>
                    <a:pt x="136791" y="46569"/>
                  </a:lnTo>
                  <a:lnTo>
                    <a:pt x="213343" y="23004"/>
                  </a:lnTo>
                  <a:lnTo>
                    <a:pt x="274841" y="0"/>
                  </a:lnTo>
                </a:path>
              </a:pathLst>
            </a:custGeom>
            <a:ln w="4991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073895" y="1143000"/>
            <a:ext cx="1707410" cy="885317"/>
            <a:chOff x="4073895" y="1143000"/>
            <a:chExt cx="1707410" cy="885317"/>
          </a:xfrm>
        </p:grpSpPr>
        <p:sp>
          <p:nvSpPr>
            <p:cNvPr id="12" name="Freeform 11"/>
            <p:cNvSpPr/>
            <p:nvPr/>
          </p:nvSpPr>
          <p:spPr>
            <a:xfrm>
              <a:off x="4243268" y="1143000"/>
              <a:ext cx="331058" cy="227676"/>
            </a:xfrm>
            <a:custGeom>
              <a:avLst/>
              <a:gdLst/>
              <a:ahLst/>
              <a:cxnLst/>
              <a:rect l="0" t="0" r="0" b="0"/>
              <a:pathLst>
                <a:path w="331058" h="227676">
                  <a:moveTo>
                    <a:pt x="8899" y="22487"/>
                  </a:moveTo>
                  <a:lnTo>
                    <a:pt x="0" y="62511"/>
                  </a:lnTo>
                  <a:lnTo>
                    <a:pt x="1682" y="99725"/>
                  </a:lnTo>
                  <a:lnTo>
                    <a:pt x="10447" y="164945"/>
                  </a:lnTo>
                  <a:lnTo>
                    <a:pt x="26570" y="200037"/>
                  </a:lnTo>
                  <a:lnTo>
                    <a:pt x="40073" y="218415"/>
                  </a:lnTo>
                  <a:lnTo>
                    <a:pt x="48421" y="223066"/>
                  </a:lnTo>
                  <a:lnTo>
                    <a:pt x="67692" y="224903"/>
                  </a:lnTo>
                  <a:lnTo>
                    <a:pt x="99611" y="212944"/>
                  </a:lnTo>
                  <a:lnTo>
                    <a:pt x="115012" y="197083"/>
                  </a:lnTo>
                  <a:lnTo>
                    <a:pt x="135078" y="156363"/>
                  </a:lnTo>
                  <a:lnTo>
                    <a:pt x="143346" y="111998"/>
                  </a:lnTo>
                  <a:lnTo>
                    <a:pt x="146003" y="112144"/>
                  </a:lnTo>
                  <a:lnTo>
                    <a:pt x="149025" y="115989"/>
                  </a:lnTo>
                  <a:lnTo>
                    <a:pt x="182868" y="183239"/>
                  </a:lnTo>
                  <a:lnTo>
                    <a:pt x="205503" y="212120"/>
                  </a:lnTo>
                  <a:lnTo>
                    <a:pt x="224956" y="224618"/>
                  </a:lnTo>
                  <a:lnTo>
                    <a:pt x="246095" y="227675"/>
                  </a:lnTo>
                  <a:lnTo>
                    <a:pt x="267983" y="223619"/>
                  </a:lnTo>
                  <a:lnTo>
                    <a:pt x="290204" y="213488"/>
                  </a:lnTo>
                  <a:lnTo>
                    <a:pt x="305910" y="197326"/>
                  </a:lnTo>
                  <a:lnTo>
                    <a:pt x="321775" y="163824"/>
                  </a:lnTo>
                  <a:lnTo>
                    <a:pt x="331057" y="118917"/>
                  </a:lnTo>
                  <a:lnTo>
                    <a:pt x="328224" y="53750"/>
                  </a:lnTo>
                  <a:lnTo>
                    <a:pt x="323721" y="0"/>
                  </a:lnTo>
                </a:path>
              </a:pathLst>
            </a:custGeom>
            <a:ln w="40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43096" y="1216677"/>
              <a:ext cx="126782" cy="184927"/>
            </a:xfrm>
            <a:custGeom>
              <a:avLst/>
              <a:gdLst/>
              <a:ahLst/>
              <a:cxnLst/>
              <a:rect l="0" t="0" r="0" b="0"/>
              <a:pathLst>
                <a:path w="126782" h="184927">
                  <a:moveTo>
                    <a:pt x="2599" y="72490"/>
                  </a:moveTo>
                  <a:lnTo>
                    <a:pt x="65198" y="72490"/>
                  </a:lnTo>
                  <a:lnTo>
                    <a:pt x="102351" y="66521"/>
                  </a:lnTo>
                  <a:lnTo>
                    <a:pt x="111576" y="61015"/>
                  </a:lnTo>
                  <a:lnTo>
                    <a:pt x="125158" y="44903"/>
                  </a:lnTo>
                  <a:lnTo>
                    <a:pt x="126781" y="35359"/>
                  </a:lnTo>
                  <a:lnTo>
                    <a:pt x="121922" y="14761"/>
                  </a:lnTo>
                  <a:lnTo>
                    <a:pt x="114629" y="7769"/>
                  </a:lnTo>
                  <a:lnTo>
                    <a:pt x="93200" y="0"/>
                  </a:lnTo>
                  <a:lnTo>
                    <a:pt x="59011" y="1595"/>
                  </a:lnTo>
                  <a:lnTo>
                    <a:pt x="25144" y="9980"/>
                  </a:lnTo>
                  <a:lnTo>
                    <a:pt x="16380" y="15825"/>
                  </a:lnTo>
                  <a:lnTo>
                    <a:pt x="3310" y="32314"/>
                  </a:lnTo>
                  <a:lnTo>
                    <a:pt x="0" y="55467"/>
                  </a:lnTo>
                  <a:lnTo>
                    <a:pt x="8055" y="105079"/>
                  </a:lnTo>
                  <a:lnTo>
                    <a:pt x="24066" y="133645"/>
                  </a:lnTo>
                  <a:lnTo>
                    <a:pt x="44634" y="157933"/>
                  </a:lnTo>
                  <a:lnTo>
                    <a:pt x="65839" y="166683"/>
                  </a:lnTo>
                  <a:lnTo>
                    <a:pt x="126279" y="184926"/>
                  </a:lnTo>
                </a:path>
              </a:pathLst>
            </a:custGeom>
            <a:ln w="40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53089" y="1240014"/>
              <a:ext cx="139141" cy="173698"/>
            </a:xfrm>
            <a:custGeom>
              <a:avLst/>
              <a:gdLst/>
              <a:ahLst/>
              <a:cxnLst/>
              <a:rect l="0" t="0" r="0" b="0"/>
              <a:pathLst>
                <a:path w="139141" h="173698">
                  <a:moveTo>
                    <a:pt x="107429" y="26666"/>
                  </a:moveTo>
                  <a:lnTo>
                    <a:pt x="88226" y="9962"/>
                  </a:lnTo>
                  <a:lnTo>
                    <a:pt x="70160" y="1335"/>
                  </a:lnTo>
                  <a:lnTo>
                    <a:pt x="49638" y="0"/>
                  </a:lnTo>
                  <a:lnTo>
                    <a:pt x="29273" y="4820"/>
                  </a:lnTo>
                  <a:lnTo>
                    <a:pt x="11894" y="15291"/>
                  </a:lnTo>
                  <a:lnTo>
                    <a:pt x="6260" y="24080"/>
                  </a:lnTo>
                  <a:lnTo>
                    <a:pt x="0" y="47171"/>
                  </a:lnTo>
                  <a:lnTo>
                    <a:pt x="829" y="57826"/>
                  </a:lnTo>
                  <a:lnTo>
                    <a:pt x="8413" y="76328"/>
                  </a:lnTo>
                  <a:lnTo>
                    <a:pt x="16433" y="82261"/>
                  </a:lnTo>
                  <a:lnTo>
                    <a:pt x="38669" y="88854"/>
                  </a:lnTo>
                  <a:lnTo>
                    <a:pt x="91163" y="95584"/>
                  </a:lnTo>
                  <a:lnTo>
                    <a:pt x="119822" y="111772"/>
                  </a:lnTo>
                  <a:lnTo>
                    <a:pt x="136257" y="125290"/>
                  </a:lnTo>
                  <a:lnTo>
                    <a:pt x="139140" y="132392"/>
                  </a:lnTo>
                  <a:lnTo>
                    <a:pt x="138564" y="139626"/>
                  </a:lnTo>
                  <a:lnTo>
                    <a:pt x="135681" y="146947"/>
                  </a:lnTo>
                  <a:lnTo>
                    <a:pt x="113718" y="169189"/>
                  </a:lnTo>
                  <a:lnTo>
                    <a:pt x="104126" y="172902"/>
                  </a:lnTo>
                  <a:lnTo>
                    <a:pt x="83474" y="173697"/>
                  </a:lnTo>
                  <a:lnTo>
                    <a:pt x="50776" y="167120"/>
                  </a:lnTo>
                  <a:lnTo>
                    <a:pt x="35192" y="157385"/>
                  </a:lnTo>
                  <a:lnTo>
                    <a:pt x="17479" y="139102"/>
                  </a:lnTo>
                </a:path>
              </a:pathLst>
            </a:custGeom>
            <a:ln w="40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18622" y="1143000"/>
              <a:ext cx="21794" cy="303579"/>
            </a:xfrm>
            <a:custGeom>
              <a:avLst/>
              <a:gdLst/>
              <a:ahLst/>
              <a:cxnLst/>
              <a:rect l="0" t="0" r="0" b="0"/>
              <a:pathLst>
                <a:path w="21794" h="303579">
                  <a:moveTo>
                    <a:pt x="10550" y="0"/>
                  </a:moveTo>
                  <a:lnTo>
                    <a:pt x="2822" y="30677"/>
                  </a:lnTo>
                  <a:lnTo>
                    <a:pt x="0" y="98368"/>
                  </a:lnTo>
                  <a:lnTo>
                    <a:pt x="5412" y="160601"/>
                  </a:lnTo>
                  <a:lnTo>
                    <a:pt x="10784" y="219765"/>
                  </a:lnTo>
                  <a:lnTo>
                    <a:pt x="19248" y="268838"/>
                  </a:lnTo>
                  <a:lnTo>
                    <a:pt x="21793" y="303578"/>
                  </a:lnTo>
                </a:path>
              </a:pathLst>
            </a:custGeom>
            <a:ln w="40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84197" y="1255436"/>
              <a:ext cx="134925" cy="11245"/>
            </a:xfrm>
            <a:custGeom>
              <a:avLst/>
              <a:gdLst/>
              <a:ahLst/>
              <a:cxnLst/>
              <a:rect l="0" t="0" r="0" b="0"/>
              <a:pathLst>
                <a:path w="134925" h="11245">
                  <a:moveTo>
                    <a:pt x="134924" y="0"/>
                  </a:moveTo>
                  <a:lnTo>
                    <a:pt x="72326" y="0"/>
                  </a:lnTo>
                  <a:lnTo>
                    <a:pt x="18547" y="8899"/>
                  </a:lnTo>
                  <a:lnTo>
                    <a:pt x="0" y="11244"/>
                  </a:lnTo>
                </a:path>
              </a:pathLst>
            </a:custGeom>
            <a:ln w="40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73895" y="1659518"/>
              <a:ext cx="189517" cy="355355"/>
            </a:xfrm>
            <a:custGeom>
              <a:avLst/>
              <a:gdLst/>
              <a:ahLst/>
              <a:cxnLst/>
              <a:rect l="0" t="0" r="0" b="0"/>
              <a:pathLst>
                <a:path w="189517" h="355355">
                  <a:moveTo>
                    <a:pt x="178272" y="101882"/>
                  </a:moveTo>
                  <a:lnTo>
                    <a:pt x="157845" y="45597"/>
                  </a:lnTo>
                  <a:lnTo>
                    <a:pt x="125087" y="4922"/>
                  </a:lnTo>
                  <a:lnTo>
                    <a:pt x="115331" y="1012"/>
                  </a:lnTo>
                  <a:lnTo>
                    <a:pt x="91165" y="0"/>
                  </a:lnTo>
                  <a:lnTo>
                    <a:pt x="70430" y="7046"/>
                  </a:lnTo>
                  <a:lnTo>
                    <a:pt x="36761" y="31928"/>
                  </a:lnTo>
                  <a:lnTo>
                    <a:pt x="19603" y="59501"/>
                  </a:lnTo>
                  <a:lnTo>
                    <a:pt x="3863" y="112620"/>
                  </a:lnTo>
                  <a:lnTo>
                    <a:pt x="0" y="163919"/>
                  </a:lnTo>
                  <a:lnTo>
                    <a:pt x="2027" y="230552"/>
                  </a:lnTo>
                  <a:lnTo>
                    <a:pt x="18843" y="292200"/>
                  </a:lnTo>
                  <a:lnTo>
                    <a:pt x="38725" y="325262"/>
                  </a:lnTo>
                  <a:lnTo>
                    <a:pt x="57534" y="343165"/>
                  </a:lnTo>
                  <a:lnTo>
                    <a:pt x="81719" y="352788"/>
                  </a:lnTo>
                  <a:lnTo>
                    <a:pt x="95164" y="355354"/>
                  </a:lnTo>
                  <a:lnTo>
                    <a:pt x="120097" y="351542"/>
                  </a:lnTo>
                  <a:lnTo>
                    <a:pt x="151874" y="335349"/>
                  </a:lnTo>
                  <a:lnTo>
                    <a:pt x="189516" y="304268"/>
                  </a:lnTo>
                </a:path>
              </a:pathLst>
            </a:custGeom>
            <a:ln w="40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22748" y="1870875"/>
              <a:ext cx="135283" cy="154063"/>
            </a:xfrm>
            <a:custGeom>
              <a:avLst/>
              <a:gdLst/>
              <a:ahLst/>
              <a:cxnLst/>
              <a:rect l="0" t="0" r="0" b="0"/>
              <a:pathLst>
                <a:path w="135283" h="154063">
                  <a:moveTo>
                    <a:pt x="98074" y="14205"/>
                  </a:moveTo>
                  <a:lnTo>
                    <a:pt x="86137" y="2268"/>
                  </a:lnTo>
                  <a:lnTo>
                    <a:pt x="77623" y="0"/>
                  </a:lnTo>
                  <a:lnTo>
                    <a:pt x="54837" y="813"/>
                  </a:lnTo>
                  <a:lnTo>
                    <a:pt x="34716" y="8669"/>
                  </a:lnTo>
                  <a:lnTo>
                    <a:pt x="25852" y="14263"/>
                  </a:lnTo>
                  <a:lnTo>
                    <a:pt x="12673" y="30472"/>
                  </a:lnTo>
                  <a:lnTo>
                    <a:pt x="3899" y="51418"/>
                  </a:lnTo>
                  <a:lnTo>
                    <a:pt x="0" y="77385"/>
                  </a:lnTo>
                  <a:lnTo>
                    <a:pt x="4930" y="98920"/>
                  </a:lnTo>
                  <a:lnTo>
                    <a:pt x="28454" y="139073"/>
                  </a:lnTo>
                  <a:lnTo>
                    <a:pt x="37919" y="146173"/>
                  </a:lnTo>
                  <a:lnTo>
                    <a:pt x="61760" y="154062"/>
                  </a:lnTo>
                  <a:lnTo>
                    <a:pt x="72616" y="153667"/>
                  </a:lnTo>
                  <a:lnTo>
                    <a:pt x="91341" y="146566"/>
                  </a:lnTo>
                  <a:lnTo>
                    <a:pt x="115929" y="128520"/>
                  </a:lnTo>
                  <a:lnTo>
                    <a:pt x="128081" y="107904"/>
                  </a:lnTo>
                  <a:lnTo>
                    <a:pt x="133070" y="95411"/>
                  </a:lnTo>
                  <a:lnTo>
                    <a:pt x="135282" y="68203"/>
                  </a:lnTo>
                  <a:lnTo>
                    <a:pt x="130852" y="41952"/>
                  </a:lnTo>
                  <a:lnTo>
                    <a:pt x="109318" y="2962"/>
                  </a:lnTo>
                </a:path>
              </a:pathLst>
            </a:custGeom>
            <a:ln w="40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99528" y="1835757"/>
              <a:ext cx="157412" cy="161761"/>
            </a:xfrm>
            <a:custGeom>
              <a:avLst/>
              <a:gdLst/>
              <a:ahLst/>
              <a:cxnLst/>
              <a:rect l="0" t="0" r="0" b="0"/>
              <a:pathLst>
                <a:path w="157412" h="161761">
                  <a:moveTo>
                    <a:pt x="0" y="71811"/>
                  </a:moveTo>
                  <a:lnTo>
                    <a:pt x="19178" y="129345"/>
                  </a:lnTo>
                  <a:lnTo>
                    <a:pt x="26430" y="151101"/>
                  </a:lnTo>
                  <a:lnTo>
                    <a:pt x="26365" y="155903"/>
                  </a:lnTo>
                  <a:lnTo>
                    <a:pt x="23823" y="156606"/>
                  </a:lnTo>
                  <a:lnTo>
                    <a:pt x="19630" y="154576"/>
                  </a:lnTo>
                  <a:lnTo>
                    <a:pt x="11639" y="142326"/>
                  </a:lnTo>
                  <a:lnTo>
                    <a:pt x="5173" y="121890"/>
                  </a:lnTo>
                  <a:lnTo>
                    <a:pt x="2782" y="77765"/>
                  </a:lnTo>
                  <a:lnTo>
                    <a:pt x="10680" y="39844"/>
                  </a:lnTo>
                  <a:lnTo>
                    <a:pt x="21820" y="16377"/>
                  </a:lnTo>
                  <a:lnTo>
                    <a:pt x="30787" y="8619"/>
                  </a:lnTo>
                  <a:lnTo>
                    <a:pt x="54077" y="0"/>
                  </a:lnTo>
                  <a:lnTo>
                    <a:pt x="77754" y="2833"/>
                  </a:lnTo>
                  <a:lnTo>
                    <a:pt x="99521" y="13669"/>
                  </a:lnTo>
                  <a:lnTo>
                    <a:pt x="117523" y="30978"/>
                  </a:lnTo>
                  <a:lnTo>
                    <a:pt x="140463" y="72629"/>
                  </a:lnTo>
                  <a:lnTo>
                    <a:pt x="151834" y="107033"/>
                  </a:lnTo>
                  <a:lnTo>
                    <a:pt x="157411" y="161760"/>
                  </a:lnTo>
                </a:path>
              </a:pathLst>
            </a:custGeom>
            <a:ln w="40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14125" y="1584874"/>
              <a:ext cx="122713" cy="423887"/>
            </a:xfrm>
            <a:custGeom>
              <a:avLst/>
              <a:gdLst/>
              <a:ahLst/>
              <a:cxnLst/>
              <a:rect l="0" t="0" r="0" b="0"/>
              <a:pathLst>
                <a:path w="122713" h="423887">
                  <a:moveTo>
                    <a:pt x="55250" y="423886"/>
                  </a:moveTo>
                  <a:lnTo>
                    <a:pt x="37321" y="357376"/>
                  </a:lnTo>
                  <a:lnTo>
                    <a:pt x="27394" y="290815"/>
                  </a:lnTo>
                  <a:lnTo>
                    <a:pt x="13703" y="235377"/>
                  </a:lnTo>
                  <a:lnTo>
                    <a:pt x="2300" y="172974"/>
                  </a:lnTo>
                  <a:lnTo>
                    <a:pt x="0" y="119256"/>
                  </a:lnTo>
                  <a:lnTo>
                    <a:pt x="5192" y="57080"/>
                  </a:lnTo>
                  <a:lnTo>
                    <a:pt x="14679" y="35572"/>
                  </a:lnTo>
                  <a:lnTo>
                    <a:pt x="20707" y="26338"/>
                  </a:lnTo>
                  <a:lnTo>
                    <a:pt x="37399" y="12747"/>
                  </a:lnTo>
                  <a:lnTo>
                    <a:pt x="58560" y="3792"/>
                  </a:lnTo>
                  <a:lnTo>
                    <a:pt x="94821" y="0"/>
                  </a:lnTo>
                  <a:lnTo>
                    <a:pt x="122712" y="7871"/>
                  </a:lnTo>
                </a:path>
              </a:pathLst>
            </a:custGeom>
            <a:ln w="40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56939" y="1834137"/>
              <a:ext cx="168656" cy="5970"/>
            </a:xfrm>
            <a:custGeom>
              <a:avLst/>
              <a:gdLst/>
              <a:ahLst/>
              <a:cxnLst/>
              <a:rect l="0" t="0" r="0" b="0"/>
              <a:pathLst>
                <a:path w="168656" h="5970">
                  <a:moveTo>
                    <a:pt x="168655" y="5969"/>
                  </a:moveTo>
                  <a:lnTo>
                    <a:pt x="150748" y="0"/>
                  </a:lnTo>
                  <a:lnTo>
                    <a:pt x="84752" y="4319"/>
                  </a:lnTo>
                  <a:lnTo>
                    <a:pt x="38854" y="5480"/>
                  </a:lnTo>
                  <a:lnTo>
                    <a:pt x="0" y="5969"/>
                  </a:lnTo>
                </a:path>
              </a:pathLst>
            </a:custGeom>
            <a:ln w="40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17630" y="1847915"/>
              <a:ext cx="142889" cy="179764"/>
            </a:xfrm>
            <a:custGeom>
              <a:avLst/>
              <a:gdLst/>
              <a:ahLst/>
              <a:cxnLst/>
              <a:rect l="0" t="0" r="0" b="0"/>
              <a:pathLst>
                <a:path w="142889" h="179764">
                  <a:moveTo>
                    <a:pt x="30451" y="93383"/>
                  </a:moveTo>
                  <a:lnTo>
                    <a:pt x="70474" y="84484"/>
                  </a:lnTo>
                  <a:lnTo>
                    <a:pt x="94463" y="80683"/>
                  </a:lnTo>
                  <a:lnTo>
                    <a:pt x="113454" y="70665"/>
                  </a:lnTo>
                  <a:lnTo>
                    <a:pt x="118268" y="63247"/>
                  </a:lnTo>
                  <a:lnTo>
                    <a:pt x="120286" y="45009"/>
                  </a:lnTo>
                  <a:lnTo>
                    <a:pt x="113686" y="27742"/>
                  </a:lnTo>
                  <a:lnTo>
                    <a:pt x="108429" y="19639"/>
                  </a:lnTo>
                  <a:lnTo>
                    <a:pt x="92592" y="7305"/>
                  </a:lnTo>
                  <a:lnTo>
                    <a:pt x="83122" y="2267"/>
                  </a:lnTo>
                  <a:lnTo>
                    <a:pt x="62605" y="0"/>
                  </a:lnTo>
                  <a:lnTo>
                    <a:pt x="42243" y="4407"/>
                  </a:lnTo>
                  <a:lnTo>
                    <a:pt x="24864" y="14694"/>
                  </a:lnTo>
                  <a:lnTo>
                    <a:pt x="12144" y="30926"/>
                  </a:lnTo>
                  <a:lnTo>
                    <a:pt x="3575" y="51882"/>
                  </a:lnTo>
                  <a:lnTo>
                    <a:pt x="0" y="90526"/>
                  </a:lnTo>
                  <a:lnTo>
                    <a:pt x="7547" y="126267"/>
                  </a:lnTo>
                  <a:lnTo>
                    <a:pt x="18606" y="149225"/>
                  </a:lnTo>
                  <a:lnTo>
                    <a:pt x="35181" y="165259"/>
                  </a:lnTo>
                  <a:lnTo>
                    <a:pt x="56290" y="175300"/>
                  </a:lnTo>
                  <a:lnTo>
                    <a:pt x="82329" y="179763"/>
                  </a:lnTo>
                  <a:lnTo>
                    <a:pt x="103896" y="175083"/>
                  </a:lnTo>
                  <a:lnTo>
                    <a:pt x="142888" y="149602"/>
                  </a:lnTo>
                </a:path>
              </a:pathLst>
            </a:custGeom>
            <a:ln w="40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89153" y="1795131"/>
              <a:ext cx="72558" cy="210041"/>
            </a:xfrm>
            <a:custGeom>
              <a:avLst/>
              <a:gdLst/>
              <a:ahLst/>
              <a:cxnLst/>
              <a:rect l="0" t="0" r="0" b="0"/>
              <a:pathLst>
                <a:path w="72558" h="210041">
                  <a:moveTo>
                    <a:pt x="16339" y="134924"/>
                  </a:moveTo>
                  <a:lnTo>
                    <a:pt x="10370" y="152830"/>
                  </a:lnTo>
                  <a:lnTo>
                    <a:pt x="10772" y="171616"/>
                  </a:lnTo>
                  <a:lnTo>
                    <a:pt x="16363" y="191209"/>
                  </a:lnTo>
                  <a:lnTo>
                    <a:pt x="27177" y="208245"/>
                  </a:lnTo>
                  <a:lnTo>
                    <a:pt x="29811" y="210040"/>
                  </a:lnTo>
                  <a:lnTo>
                    <a:pt x="30317" y="207489"/>
                  </a:lnTo>
                  <a:lnTo>
                    <a:pt x="15592" y="152553"/>
                  </a:lnTo>
                  <a:lnTo>
                    <a:pt x="0" y="90790"/>
                  </a:lnTo>
                  <a:lnTo>
                    <a:pt x="1998" y="67836"/>
                  </a:lnTo>
                  <a:lnTo>
                    <a:pt x="10382" y="48472"/>
                  </a:lnTo>
                  <a:lnTo>
                    <a:pt x="16115" y="39811"/>
                  </a:lnTo>
                  <a:lnTo>
                    <a:pt x="32480" y="26855"/>
                  </a:lnTo>
                  <a:lnTo>
                    <a:pt x="72557" y="0"/>
                  </a:lnTo>
                </a:path>
              </a:pathLst>
            </a:custGeom>
            <a:ln w="40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03367" y="1847844"/>
              <a:ext cx="138836" cy="172806"/>
            </a:xfrm>
            <a:custGeom>
              <a:avLst/>
              <a:gdLst/>
              <a:ahLst/>
              <a:cxnLst/>
              <a:rect l="0" t="0" r="0" b="0"/>
              <a:pathLst>
                <a:path w="138836" h="172806">
                  <a:moveTo>
                    <a:pt x="25805" y="59724"/>
                  </a:moveTo>
                  <a:lnTo>
                    <a:pt x="65829" y="68623"/>
                  </a:lnTo>
                  <a:lnTo>
                    <a:pt x="103044" y="66941"/>
                  </a:lnTo>
                  <a:lnTo>
                    <a:pt x="114776" y="64535"/>
                  </a:lnTo>
                  <a:lnTo>
                    <a:pt x="123847" y="59184"/>
                  </a:lnTo>
                  <a:lnTo>
                    <a:pt x="137257" y="43243"/>
                  </a:lnTo>
                  <a:lnTo>
                    <a:pt x="138835" y="34994"/>
                  </a:lnTo>
                  <a:lnTo>
                    <a:pt x="137388" y="26996"/>
                  </a:lnTo>
                  <a:lnTo>
                    <a:pt x="133924" y="19166"/>
                  </a:lnTo>
                  <a:lnTo>
                    <a:pt x="120082" y="7134"/>
                  </a:lnTo>
                  <a:lnTo>
                    <a:pt x="111144" y="2176"/>
                  </a:lnTo>
                  <a:lnTo>
                    <a:pt x="91218" y="0"/>
                  </a:lnTo>
                  <a:lnTo>
                    <a:pt x="47887" y="8782"/>
                  </a:lnTo>
                  <a:lnTo>
                    <a:pt x="20410" y="24919"/>
                  </a:lnTo>
                  <a:lnTo>
                    <a:pt x="7583" y="41756"/>
                  </a:lnTo>
                  <a:lnTo>
                    <a:pt x="2413" y="51493"/>
                  </a:lnTo>
                  <a:lnTo>
                    <a:pt x="0" y="72307"/>
                  </a:lnTo>
                  <a:lnTo>
                    <a:pt x="8631" y="116206"/>
                  </a:lnTo>
                  <a:lnTo>
                    <a:pt x="24742" y="143782"/>
                  </a:lnTo>
                  <a:lnTo>
                    <a:pt x="51309" y="167777"/>
                  </a:lnTo>
                  <a:lnTo>
                    <a:pt x="61547" y="171737"/>
                  </a:lnTo>
                  <a:lnTo>
                    <a:pt x="82917" y="172805"/>
                  </a:lnTo>
                  <a:lnTo>
                    <a:pt x="98245" y="169115"/>
                  </a:lnTo>
                  <a:lnTo>
                    <a:pt x="115754" y="160916"/>
                  </a:lnTo>
                </a:path>
              </a:pathLst>
            </a:custGeom>
            <a:ln w="40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64096" y="1861143"/>
              <a:ext cx="146168" cy="147619"/>
            </a:xfrm>
            <a:custGeom>
              <a:avLst/>
              <a:gdLst/>
              <a:ahLst/>
              <a:cxnLst/>
              <a:rect l="0" t="0" r="0" b="0"/>
              <a:pathLst>
                <a:path w="146168" h="147619">
                  <a:moveTo>
                    <a:pt x="0" y="46425"/>
                  </a:moveTo>
                  <a:lnTo>
                    <a:pt x="3331" y="92016"/>
                  </a:lnTo>
                  <a:lnTo>
                    <a:pt x="10201" y="145432"/>
                  </a:lnTo>
                  <a:lnTo>
                    <a:pt x="11152" y="81573"/>
                  </a:lnTo>
                  <a:lnTo>
                    <a:pt x="13715" y="40737"/>
                  </a:lnTo>
                  <a:lnTo>
                    <a:pt x="23169" y="20577"/>
                  </a:lnTo>
                  <a:lnTo>
                    <a:pt x="39031" y="6620"/>
                  </a:lnTo>
                  <a:lnTo>
                    <a:pt x="48508" y="1149"/>
                  </a:lnTo>
                  <a:lnTo>
                    <a:pt x="57324" y="0"/>
                  </a:lnTo>
                  <a:lnTo>
                    <a:pt x="73783" y="5386"/>
                  </a:lnTo>
                  <a:lnTo>
                    <a:pt x="97097" y="22466"/>
                  </a:lnTo>
                  <a:lnTo>
                    <a:pt x="113860" y="49321"/>
                  </a:lnTo>
                  <a:lnTo>
                    <a:pt x="138467" y="114141"/>
                  </a:lnTo>
                  <a:lnTo>
                    <a:pt x="146167" y="147618"/>
                  </a:lnTo>
                </a:path>
              </a:pathLst>
            </a:custGeom>
            <a:ln w="40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39957" y="1848205"/>
              <a:ext cx="127718" cy="169545"/>
            </a:xfrm>
            <a:custGeom>
              <a:avLst/>
              <a:gdLst/>
              <a:ahLst/>
              <a:cxnLst/>
              <a:rect l="0" t="0" r="0" b="0"/>
              <a:pathLst>
                <a:path w="127718" h="169545">
                  <a:moveTo>
                    <a:pt x="105230" y="25631"/>
                  </a:moveTo>
                  <a:lnTo>
                    <a:pt x="86028" y="8928"/>
                  </a:lnTo>
                  <a:lnTo>
                    <a:pt x="67962" y="301"/>
                  </a:lnTo>
                  <a:lnTo>
                    <a:pt x="57897" y="0"/>
                  </a:lnTo>
                  <a:lnTo>
                    <a:pt x="36720" y="6327"/>
                  </a:lnTo>
                  <a:lnTo>
                    <a:pt x="21478" y="20800"/>
                  </a:lnTo>
                  <a:lnTo>
                    <a:pt x="1513" y="60629"/>
                  </a:lnTo>
                  <a:lnTo>
                    <a:pt x="0" y="82413"/>
                  </a:lnTo>
                  <a:lnTo>
                    <a:pt x="9208" y="126935"/>
                  </a:lnTo>
                  <a:lnTo>
                    <a:pt x="25419" y="154620"/>
                  </a:lnTo>
                  <a:lnTo>
                    <a:pt x="34533" y="160346"/>
                  </a:lnTo>
                  <a:lnTo>
                    <a:pt x="71235" y="168405"/>
                  </a:lnTo>
                  <a:lnTo>
                    <a:pt x="108761" y="169544"/>
                  </a:lnTo>
                  <a:lnTo>
                    <a:pt x="115079" y="167797"/>
                  </a:lnTo>
                  <a:lnTo>
                    <a:pt x="127717" y="160555"/>
                  </a:lnTo>
                </a:path>
              </a:pathLst>
            </a:custGeom>
            <a:ln w="40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75356" y="1844960"/>
              <a:ext cx="205949" cy="183357"/>
            </a:xfrm>
            <a:custGeom>
              <a:avLst/>
              <a:gdLst/>
              <a:ahLst/>
              <a:cxnLst/>
              <a:rect l="0" t="0" r="0" b="0"/>
              <a:pathLst>
                <a:path w="205949" h="183357">
                  <a:moveTo>
                    <a:pt x="59780" y="107582"/>
                  </a:moveTo>
                  <a:lnTo>
                    <a:pt x="71718" y="95644"/>
                  </a:lnTo>
                  <a:lnTo>
                    <a:pt x="132002" y="64403"/>
                  </a:lnTo>
                  <a:lnTo>
                    <a:pt x="136662" y="56309"/>
                  </a:lnTo>
                  <a:lnTo>
                    <a:pt x="138508" y="37321"/>
                  </a:lnTo>
                  <a:lnTo>
                    <a:pt x="131833" y="19720"/>
                  </a:lnTo>
                  <a:lnTo>
                    <a:pt x="126555" y="11529"/>
                  </a:lnTo>
                  <a:lnTo>
                    <a:pt x="118039" y="6068"/>
                  </a:lnTo>
                  <a:lnTo>
                    <a:pt x="95251" y="0"/>
                  </a:lnTo>
                  <a:lnTo>
                    <a:pt x="84677" y="880"/>
                  </a:lnTo>
                  <a:lnTo>
                    <a:pt x="66265" y="8522"/>
                  </a:lnTo>
                  <a:lnTo>
                    <a:pt x="18794" y="48132"/>
                  </a:lnTo>
                  <a:lnTo>
                    <a:pt x="2107" y="76225"/>
                  </a:lnTo>
                  <a:lnTo>
                    <a:pt x="0" y="97394"/>
                  </a:lnTo>
                  <a:lnTo>
                    <a:pt x="4478" y="118045"/>
                  </a:lnTo>
                  <a:lnTo>
                    <a:pt x="27710" y="151662"/>
                  </a:lnTo>
                  <a:lnTo>
                    <a:pt x="43028" y="165901"/>
                  </a:lnTo>
                  <a:lnTo>
                    <a:pt x="62329" y="176394"/>
                  </a:lnTo>
                  <a:lnTo>
                    <a:pt x="100235" y="183356"/>
                  </a:lnTo>
                  <a:lnTo>
                    <a:pt x="143116" y="179450"/>
                  </a:lnTo>
                  <a:lnTo>
                    <a:pt x="205948" y="152557"/>
                  </a:lnTo>
                </a:path>
              </a:pathLst>
            </a:custGeom>
            <a:ln w="4076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501703" y="1143000"/>
            <a:ext cx="1576194" cy="885317"/>
            <a:chOff x="6501703" y="1143000"/>
            <a:chExt cx="1576194" cy="885317"/>
          </a:xfrm>
        </p:grpSpPr>
        <p:sp>
          <p:nvSpPr>
            <p:cNvPr id="29" name="Freeform 28"/>
            <p:cNvSpPr/>
            <p:nvPr/>
          </p:nvSpPr>
          <p:spPr>
            <a:xfrm>
              <a:off x="6791808" y="1165214"/>
              <a:ext cx="130910" cy="277682"/>
            </a:xfrm>
            <a:custGeom>
              <a:avLst/>
              <a:gdLst/>
              <a:ahLst/>
              <a:cxnLst/>
              <a:rect l="0" t="0" r="0" b="0"/>
              <a:pathLst>
                <a:path w="130910" h="277682">
                  <a:moveTo>
                    <a:pt x="30942" y="0"/>
                  </a:moveTo>
                  <a:lnTo>
                    <a:pt x="13230" y="58072"/>
                  </a:lnTo>
                  <a:lnTo>
                    <a:pt x="3423" y="120810"/>
                  </a:lnTo>
                  <a:lnTo>
                    <a:pt x="0" y="175209"/>
                  </a:lnTo>
                  <a:lnTo>
                    <a:pt x="9929" y="230202"/>
                  </a:lnTo>
                  <a:lnTo>
                    <a:pt x="17901" y="252880"/>
                  </a:lnTo>
                  <a:lnTo>
                    <a:pt x="29670" y="271187"/>
                  </a:lnTo>
                  <a:lnTo>
                    <a:pt x="37499" y="275822"/>
                  </a:lnTo>
                  <a:lnTo>
                    <a:pt x="56072" y="277681"/>
                  </a:lnTo>
                  <a:lnTo>
                    <a:pt x="87343" y="271789"/>
                  </a:lnTo>
                  <a:lnTo>
                    <a:pt x="130909" y="244365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11643" y="1276289"/>
              <a:ext cx="88860" cy="6401"/>
            </a:xfrm>
            <a:custGeom>
              <a:avLst/>
              <a:gdLst/>
              <a:ahLst/>
              <a:cxnLst/>
              <a:rect l="0" t="0" r="0" b="0"/>
              <a:pathLst>
                <a:path w="88860" h="6401">
                  <a:moveTo>
                    <a:pt x="88859" y="0"/>
                  </a:moveTo>
                  <a:lnTo>
                    <a:pt x="43819" y="3292"/>
                  </a:lnTo>
                  <a:lnTo>
                    <a:pt x="24411" y="6400"/>
                  </a:lnTo>
                  <a:lnTo>
                    <a:pt x="0" y="0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00535" y="1143000"/>
              <a:ext cx="166613" cy="11108"/>
            </a:xfrm>
            <a:custGeom>
              <a:avLst/>
              <a:gdLst/>
              <a:ahLst/>
              <a:cxnLst/>
              <a:rect l="0" t="0" r="0" b="0"/>
              <a:pathLst>
                <a:path w="166613" h="11108">
                  <a:moveTo>
                    <a:pt x="166612" y="0"/>
                  </a:moveTo>
                  <a:lnTo>
                    <a:pt x="114991" y="0"/>
                  </a:lnTo>
                  <a:lnTo>
                    <a:pt x="58505" y="5896"/>
                  </a:lnTo>
                  <a:lnTo>
                    <a:pt x="0" y="11107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70446" y="1303829"/>
              <a:ext cx="163314" cy="139141"/>
            </a:xfrm>
            <a:custGeom>
              <a:avLst/>
              <a:gdLst/>
              <a:ahLst/>
              <a:cxnLst/>
              <a:rect l="0" t="0" r="0" b="0"/>
              <a:pathLst>
                <a:path w="163314" h="139141">
                  <a:moveTo>
                    <a:pt x="118884" y="94642"/>
                  </a:moveTo>
                  <a:lnTo>
                    <a:pt x="98703" y="31405"/>
                  </a:lnTo>
                  <a:lnTo>
                    <a:pt x="86876" y="12645"/>
                  </a:lnTo>
                  <a:lnTo>
                    <a:pt x="77799" y="6655"/>
                  </a:lnTo>
                  <a:lnTo>
                    <a:pt x="54548" y="0"/>
                  </a:lnTo>
                  <a:lnTo>
                    <a:pt x="43904" y="693"/>
                  </a:lnTo>
                  <a:lnTo>
                    <a:pt x="25498" y="8046"/>
                  </a:lnTo>
                  <a:lnTo>
                    <a:pt x="12379" y="22833"/>
                  </a:lnTo>
                  <a:lnTo>
                    <a:pt x="3670" y="42980"/>
                  </a:lnTo>
                  <a:lnTo>
                    <a:pt x="0" y="80843"/>
                  </a:lnTo>
                  <a:lnTo>
                    <a:pt x="3515" y="104554"/>
                  </a:lnTo>
                  <a:lnTo>
                    <a:pt x="12483" y="124142"/>
                  </a:lnTo>
                  <a:lnTo>
                    <a:pt x="18330" y="132821"/>
                  </a:lnTo>
                  <a:lnTo>
                    <a:pt x="25930" y="137373"/>
                  </a:lnTo>
                  <a:lnTo>
                    <a:pt x="44249" y="139140"/>
                  </a:lnTo>
                  <a:lnTo>
                    <a:pt x="61441" y="132520"/>
                  </a:lnTo>
                  <a:lnTo>
                    <a:pt x="69480" y="127299"/>
                  </a:lnTo>
                  <a:lnTo>
                    <a:pt x="81705" y="111625"/>
                  </a:lnTo>
                  <a:lnTo>
                    <a:pt x="99609" y="71394"/>
                  </a:lnTo>
                  <a:lnTo>
                    <a:pt x="100855" y="49753"/>
                  </a:lnTo>
                  <a:lnTo>
                    <a:pt x="99459" y="38799"/>
                  </a:lnTo>
                  <a:lnTo>
                    <a:pt x="98529" y="36432"/>
                  </a:lnTo>
                  <a:lnTo>
                    <a:pt x="97495" y="46968"/>
                  </a:lnTo>
                  <a:lnTo>
                    <a:pt x="102809" y="74757"/>
                  </a:lnTo>
                  <a:lnTo>
                    <a:pt x="118098" y="106440"/>
                  </a:lnTo>
                  <a:lnTo>
                    <a:pt x="125765" y="113615"/>
                  </a:lnTo>
                  <a:lnTo>
                    <a:pt x="163313" y="127965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77513" y="1280921"/>
              <a:ext cx="140031" cy="159825"/>
            </a:xfrm>
            <a:custGeom>
              <a:avLst/>
              <a:gdLst/>
              <a:ahLst/>
              <a:cxnLst/>
              <a:rect l="0" t="0" r="0" b="0"/>
              <a:pathLst>
                <a:path w="140031" h="159825">
                  <a:moveTo>
                    <a:pt x="100644" y="28691"/>
                  </a:moveTo>
                  <a:lnTo>
                    <a:pt x="88851" y="11001"/>
                  </a:lnTo>
                  <a:lnTo>
                    <a:pt x="80440" y="5790"/>
                  </a:lnTo>
                  <a:lnTo>
                    <a:pt x="57929" y="0"/>
                  </a:lnTo>
                  <a:lnTo>
                    <a:pt x="34761" y="4009"/>
                  </a:lnTo>
                  <a:lnTo>
                    <a:pt x="23400" y="8534"/>
                  </a:lnTo>
                  <a:lnTo>
                    <a:pt x="7484" y="23435"/>
                  </a:lnTo>
                  <a:lnTo>
                    <a:pt x="1513" y="32592"/>
                  </a:lnTo>
                  <a:lnTo>
                    <a:pt x="0" y="41165"/>
                  </a:lnTo>
                  <a:lnTo>
                    <a:pt x="1460" y="49348"/>
                  </a:lnTo>
                  <a:lnTo>
                    <a:pt x="4902" y="57272"/>
                  </a:lnTo>
                  <a:lnTo>
                    <a:pt x="12132" y="62555"/>
                  </a:lnTo>
                  <a:lnTo>
                    <a:pt x="78296" y="81061"/>
                  </a:lnTo>
                  <a:lnTo>
                    <a:pt x="110477" y="93026"/>
                  </a:lnTo>
                  <a:lnTo>
                    <a:pt x="128051" y="105005"/>
                  </a:lnTo>
                  <a:lnTo>
                    <a:pt x="133726" y="114123"/>
                  </a:lnTo>
                  <a:lnTo>
                    <a:pt x="140030" y="137419"/>
                  </a:lnTo>
                  <a:lnTo>
                    <a:pt x="136774" y="145606"/>
                  </a:lnTo>
                  <a:lnTo>
                    <a:pt x="129667" y="151064"/>
                  </a:lnTo>
                  <a:lnTo>
                    <a:pt x="107372" y="157129"/>
                  </a:lnTo>
                  <a:lnTo>
                    <a:pt x="76894" y="159824"/>
                  </a:lnTo>
                  <a:lnTo>
                    <a:pt x="49361" y="154440"/>
                  </a:lnTo>
                  <a:lnTo>
                    <a:pt x="11783" y="139765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44859" y="1154107"/>
              <a:ext cx="11019" cy="299903"/>
            </a:xfrm>
            <a:custGeom>
              <a:avLst/>
              <a:gdLst/>
              <a:ahLst/>
              <a:cxnLst/>
              <a:rect l="0" t="0" r="0" b="0"/>
              <a:pathLst>
                <a:path w="11019" h="299903">
                  <a:moveTo>
                    <a:pt x="11018" y="0"/>
                  </a:moveTo>
                  <a:lnTo>
                    <a:pt x="1454" y="61840"/>
                  </a:lnTo>
                  <a:lnTo>
                    <a:pt x="215" y="127861"/>
                  </a:lnTo>
                  <a:lnTo>
                    <a:pt x="0" y="180774"/>
                  </a:lnTo>
                  <a:lnTo>
                    <a:pt x="3218" y="240214"/>
                  </a:lnTo>
                  <a:lnTo>
                    <a:pt x="11018" y="299902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22587" y="1248178"/>
              <a:ext cx="222151" cy="17005"/>
            </a:xfrm>
            <a:custGeom>
              <a:avLst/>
              <a:gdLst/>
              <a:ahLst/>
              <a:cxnLst/>
              <a:rect l="0" t="0" r="0" b="0"/>
              <a:pathLst>
                <a:path w="222151" h="17005">
                  <a:moveTo>
                    <a:pt x="222150" y="5896"/>
                  </a:moveTo>
                  <a:lnTo>
                    <a:pt x="204460" y="0"/>
                  </a:lnTo>
                  <a:lnTo>
                    <a:pt x="142556" y="4266"/>
                  </a:lnTo>
                  <a:lnTo>
                    <a:pt x="84794" y="5574"/>
                  </a:lnTo>
                  <a:lnTo>
                    <a:pt x="20933" y="14645"/>
                  </a:lnTo>
                  <a:lnTo>
                    <a:pt x="0" y="17004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01703" y="1636259"/>
              <a:ext cx="209974" cy="360495"/>
            </a:xfrm>
            <a:custGeom>
              <a:avLst/>
              <a:gdLst/>
              <a:ahLst/>
              <a:cxnLst/>
              <a:rect l="0" t="0" r="0" b="0"/>
              <a:pathLst>
                <a:path w="209974" h="360495">
                  <a:moveTo>
                    <a:pt x="209973" y="106544"/>
                  </a:moveTo>
                  <a:lnTo>
                    <a:pt x="189793" y="50941"/>
                  </a:lnTo>
                  <a:lnTo>
                    <a:pt x="157430" y="10758"/>
                  </a:lnTo>
                  <a:lnTo>
                    <a:pt x="136432" y="2265"/>
                  </a:lnTo>
                  <a:lnTo>
                    <a:pt x="123921" y="0"/>
                  </a:lnTo>
                  <a:lnTo>
                    <a:pt x="100146" y="4065"/>
                  </a:lnTo>
                  <a:lnTo>
                    <a:pt x="69237" y="20231"/>
                  </a:lnTo>
                  <a:lnTo>
                    <a:pt x="52393" y="36095"/>
                  </a:lnTo>
                  <a:lnTo>
                    <a:pt x="19853" y="94692"/>
                  </a:lnTo>
                  <a:lnTo>
                    <a:pt x="4344" y="156221"/>
                  </a:lnTo>
                  <a:lnTo>
                    <a:pt x="0" y="220484"/>
                  </a:lnTo>
                  <a:lnTo>
                    <a:pt x="5040" y="280442"/>
                  </a:lnTo>
                  <a:lnTo>
                    <a:pt x="19154" y="326705"/>
                  </a:lnTo>
                  <a:lnTo>
                    <a:pt x="30957" y="344677"/>
                  </a:lnTo>
                  <a:lnTo>
                    <a:pt x="40029" y="350456"/>
                  </a:lnTo>
                  <a:lnTo>
                    <a:pt x="76382" y="358591"/>
                  </a:lnTo>
                  <a:lnTo>
                    <a:pt x="104112" y="360494"/>
                  </a:lnTo>
                  <a:lnTo>
                    <a:pt x="126311" y="354758"/>
                  </a:lnTo>
                  <a:lnTo>
                    <a:pt x="165543" y="328694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89237" y="1861801"/>
              <a:ext cx="123063" cy="138885"/>
            </a:xfrm>
            <a:custGeom>
              <a:avLst/>
              <a:gdLst/>
              <a:ahLst/>
              <a:cxnLst/>
              <a:rect l="0" t="0" r="0" b="0"/>
              <a:pathLst>
                <a:path w="123063" h="138885">
                  <a:moveTo>
                    <a:pt x="111298" y="14292"/>
                  </a:moveTo>
                  <a:lnTo>
                    <a:pt x="93607" y="2499"/>
                  </a:lnTo>
                  <a:lnTo>
                    <a:pt x="75050" y="0"/>
                  </a:lnTo>
                  <a:lnTo>
                    <a:pt x="54461" y="4238"/>
                  </a:lnTo>
                  <a:lnTo>
                    <a:pt x="32968" y="14349"/>
                  </a:lnTo>
                  <a:lnTo>
                    <a:pt x="5949" y="39815"/>
                  </a:lnTo>
                  <a:lnTo>
                    <a:pt x="1573" y="51054"/>
                  </a:lnTo>
                  <a:lnTo>
                    <a:pt x="0" y="76706"/>
                  </a:lnTo>
                  <a:lnTo>
                    <a:pt x="11950" y="113006"/>
                  </a:lnTo>
                  <a:lnTo>
                    <a:pt x="27649" y="129335"/>
                  </a:lnTo>
                  <a:lnTo>
                    <a:pt x="37019" y="135417"/>
                  </a:lnTo>
                  <a:lnTo>
                    <a:pt x="57304" y="138884"/>
                  </a:lnTo>
                  <a:lnTo>
                    <a:pt x="67898" y="138081"/>
                  </a:lnTo>
                  <a:lnTo>
                    <a:pt x="86250" y="130606"/>
                  </a:lnTo>
                  <a:lnTo>
                    <a:pt x="102633" y="117822"/>
                  </a:lnTo>
                  <a:lnTo>
                    <a:pt x="118143" y="99799"/>
                  </a:lnTo>
                  <a:lnTo>
                    <a:pt x="122032" y="89809"/>
                  </a:lnTo>
                  <a:lnTo>
                    <a:pt x="123062" y="68836"/>
                  </a:lnTo>
                  <a:lnTo>
                    <a:pt x="116115" y="50464"/>
                  </a:lnTo>
                  <a:lnTo>
                    <a:pt x="77975" y="3185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28980" y="1849353"/>
              <a:ext cx="138168" cy="148923"/>
            </a:xfrm>
            <a:custGeom>
              <a:avLst/>
              <a:gdLst/>
              <a:ahLst/>
              <a:cxnLst/>
              <a:rect l="0" t="0" r="0" b="0"/>
              <a:pathLst>
                <a:path w="138168" h="148923">
                  <a:moveTo>
                    <a:pt x="15985" y="93385"/>
                  </a:moveTo>
                  <a:lnTo>
                    <a:pt x="31446" y="139765"/>
                  </a:lnTo>
                  <a:lnTo>
                    <a:pt x="31229" y="144052"/>
                  </a:lnTo>
                  <a:lnTo>
                    <a:pt x="28616" y="144441"/>
                  </a:lnTo>
                  <a:lnTo>
                    <a:pt x="24406" y="142232"/>
                  </a:lnTo>
                  <a:lnTo>
                    <a:pt x="16437" y="126614"/>
                  </a:lnTo>
                  <a:lnTo>
                    <a:pt x="0" y="71158"/>
                  </a:lnTo>
                  <a:lnTo>
                    <a:pt x="6839" y="26738"/>
                  </a:lnTo>
                  <a:lnTo>
                    <a:pt x="9888" y="15631"/>
                  </a:lnTo>
                  <a:lnTo>
                    <a:pt x="16857" y="8227"/>
                  </a:lnTo>
                  <a:lnTo>
                    <a:pt x="37765" y="0"/>
                  </a:lnTo>
                  <a:lnTo>
                    <a:pt x="47783" y="274"/>
                  </a:lnTo>
                  <a:lnTo>
                    <a:pt x="65497" y="7161"/>
                  </a:lnTo>
                  <a:lnTo>
                    <a:pt x="89347" y="24916"/>
                  </a:lnTo>
                  <a:lnTo>
                    <a:pt x="106150" y="51706"/>
                  </a:lnTo>
                  <a:lnTo>
                    <a:pt x="130551" y="115841"/>
                  </a:lnTo>
                  <a:lnTo>
                    <a:pt x="138167" y="148922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81567" y="1658638"/>
              <a:ext cx="118871" cy="328531"/>
            </a:xfrm>
            <a:custGeom>
              <a:avLst/>
              <a:gdLst/>
              <a:ahLst/>
              <a:cxnLst/>
              <a:rect l="0" t="0" r="0" b="0"/>
              <a:pathLst>
                <a:path w="118871" h="328531">
                  <a:moveTo>
                    <a:pt x="85547" y="328530"/>
                  </a:moveTo>
                  <a:lnTo>
                    <a:pt x="48889" y="270458"/>
                  </a:lnTo>
                  <a:lnTo>
                    <a:pt x="30814" y="216223"/>
                  </a:lnTo>
                  <a:lnTo>
                    <a:pt x="15360" y="157972"/>
                  </a:lnTo>
                  <a:lnTo>
                    <a:pt x="0" y="92925"/>
                  </a:lnTo>
                  <a:lnTo>
                    <a:pt x="628" y="65844"/>
                  </a:lnTo>
                  <a:lnTo>
                    <a:pt x="14859" y="31016"/>
                  </a:lnTo>
                  <a:lnTo>
                    <a:pt x="27802" y="12822"/>
                  </a:lnTo>
                  <a:lnTo>
                    <a:pt x="48363" y="3091"/>
                  </a:lnTo>
                  <a:lnTo>
                    <a:pt x="72724" y="0"/>
                  </a:lnTo>
                  <a:lnTo>
                    <a:pt x="95892" y="2740"/>
                  </a:lnTo>
                  <a:lnTo>
                    <a:pt x="108657" y="8072"/>
                  </a:lnTo>
                  <a:lnTo>
                    <a:pt x="118870" y="17520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56040" y="1864986"/>
              <a:ext cx="122183" cy="22216"/>
            </a:xfrm>
            <a:custGeom>
              <a:avLst/>
              <a:gdLst/>
              <a:ahLst/>
              <a:cxnLst/>
              <a:rect l="0" t="0" r="0" b="0"/>
              <a:pathLst>
                <a:path w="122183" h="22216">
                  <a:moveTo>
                    <a:pt x="122182" y="0"/>
                  </a:moveTo>
                  <a:lnTo>
                    <a:pt x="64110" y="17711"/>
                  </a:lnTo>
                  <a:lnTo>
                    <a:pt x="0" y="22215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08318" y="1841494"/>
              <a:ext cx="158732" cy="151767"/>
            </a:xfrm>
            <a:custGeom>
              <a:avLst/>
              <a:gdLst/>
              <a:ahLst/>
              <a:cxnLst/>
              <a:rect l="0" t="0" r="0" b="0"/>
              <a:pathLst>
                <a:path w="158732" h="151767">
                  <a:moveTo>
                    <a:pt x="3226" y="90136"/>
                  </a:moveTo>
                  <a:lnTo>
                    <a:pt x="65066" y="90136"/>
                  </a:lnTo>
                  <a:lnTo>
                    <a:pt x="101770" y="84240"/>
                  </a:lnTo>
                  <a:lnTo>
                    <a:pt x="110883" y="78800"/>
                  </a:lnTo>
                  <a:lnTo>
                    <a:pt x="124301" y="62883"/>
                  </a:lnTo>
                  <a:lnTo>
                    <a:pt x="131088" y="40176"/>
                  </a:lnTo>
                  <a:lnTo>
                    <a:pt x="132898" y="27210"/>
                  </a:lnTo>
                  <a:lnTo>
                    <a:pt x="130401" y="17331"/>
                  </a:lnTo>
                  <a:lnTo>
                    <a:pt x="125034" y="9511"/>
                  </a:lnTo>
                  <a:lnTo>
                    <a:pt x="117754" y="3064"/>
                  </a:lnTo>
                  <a:lnTo>
                    <a:pt x="107964" y="0"/>
                  </a:lnTo>
                  <a:lnTo>
                    <a:pt x="71834" y="1584"/>
                  </a:lnTo>
                  <a:lnTo>
                    <a:pt x="38365" y="11104"/>
                  </a:lnTo>
                  <a:lnTo>
                    <a:pt x="20489" y="22511"/>
                  </a:lnTo>
                  <a:lnTo>
                    <a:pt x="7608" y="39100"/>
                  </a:lnTo>
                  <a:lnTo>
                    <a:pt x="2444" y="48707"/>
                  </a:lnTo>
                  <a:lnTo>
                    <a:pt x="0" y="69255"/>
                  </a:lnTo>
                  <a:lnTo>
                    <a:pt x="8486" y="112615"/>
                  </a:lnTo>
                  <a:lnTo>
                    <a:pt x="24393" y="139855"/>
                  </a:lnTo>
                  <a:lnTo>
                    <a:pt x="33383" y="145497"/>
                  </a:lnTo>
                  <a:lnTo>
                    <a:pt x="56534" y="151766"/>
                  </a:lnTo>
                  <a:lnTo>
                    <a:pt x="91426" y="149399"/>
                  </a:lnTo>
                  <a:lnTo>
                    <a:pt x="133917" y="137542"/>
                  </a:lnTo>
                  <a:lnTo>
                    <a:pt x="158731" y="123459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73835" y="1809448"/>
              <a:ext cx="104290" cy="169353"/>
            </a:xfrm>
            <a:custGeom>
              <a:avLst/>
              <a:gdLst/>
              <a:ahLst/>
              <a:cxnLst/>
              <a:rect l="0" t="0" r="0" b="0"/>
              <a:pathLst>
                <a:path w="104290" h="169353">
                  <a:moveTo>
                    <a:pt x="37644" y="111075"/>
                  </a:moveTo>
                  <a:lnTo>
                    <a:pt x="37644" y="134661"/>
                  </a:lnTo>
                  <a:lnTo>
                    <a:pt x="50443" y="169352"/>
                  </a:lnTo>
                  <a:lnTo>
                    <a:pt x="13265" y="108844"/>
                  </a:lnTo>
                  <a:lnTo>
                    <a:pt x="1075" y="77092"/>
                  </a:lnTo>
                  <a:lnTo>
                    <a:pt x="0" y="55244"/>
                  </a:lnTo>
                  <a:lnTo>
                    <a:pt x="4869" y="34426"/>
                  </a:lnTo>
                  <a:lnTo>
                    <a:pt x="15261" y="16946"/>
                  </a:lnTo>
                  <a:lnTo>
                    <a:pt x="23957" y="11298"/>
                  </a:lnTo>
                  <a:lnTo>
                    <a:pt x="58546" y="3348"/>
                  </a:lnTo>
                  <a:lnTo>
                    <a:pt x="104289" y="0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96402" y="1858638"/>
              <a:ext cx="126121" cy="142913"/>
            </a:xfrm>
            <a:custGeom>
              <a:avLst/>
              <a:gdLst/>
              <a:ahLst/>
              <a:cxnLst/>
              <a:rect l="0" t="0" r="0" b="0"/>
              <a:pathLst>
                <a:path w="126121" h="142913">
                  <a:moveTo>
                    <a:pt x="15045" y="72992"/>
                  </a:moveTo>
                  <a:lnTo>
                    <a:pt x="32734" y="78889"/>
                  </a:lnTo>
                  <a:lnTo>
                    <a:pt x="51292" y="78493"/>
                  </a:lnTo>
                  <a:lnTo>
                    <a:pt x="70648" y="72969"/>
                  </a:lnTo>
                  <a:lnTo>
                    <a:pt x="87479" y="62286"/>
                  </a:lnTo>
                  <a:lnTo>
                    <a:pt x="99894" y="46019"/>
                  </a:lnTo>
                  <a:lnTo>
                    <a:pt x="104933" y="36498"/>
                  </a:lnTo>
                  <a:lnTo>
                    <a:pt x="105825" y="27682"/>
                  </a:lnTo>
                  <a:lnTo>
                    <a:pt x="100232" y="11304"/>
                  </a:lnTo>
                  <a:lnTo>
                    <a:pt x="92818" y="5949"/>
                  </a:lnTo>
                  <a:lnTo>
                    <a:pt x="71414" y="0"/>
                  </a:lnTo>
                  <a:lnTo>
                    <a:pt x="48736" y="3938"/>
                  </a:lnTo>
                  <a:lnTo>
                    <a:pt x="37506" y="8443"/>
                  </a:lnTo>
                  <a:lnTo>
                    <a:pt x="21736" y="23323"/>
                  </a:lnTo>
                  <a:lnTo>
                    <a:pt x="1557" y="63044"/>
                  </a:lnTo>
                  <a:lnTo>
                    <a:pt x="0" y="84615"/>
                  </a:lnTo>
                  <a:lnTo>
                    <a:pt x="4655" y="105310"/>
                  </a:lnTo>
                  <a:lnTo>
                    <a:pt x="14953" y="122735"/>
                  </a:lnTo>
                  <a:lnTo>
                    <a:pt x="31048" y="135416"/>
                  </a:lnTo>
                  <a:lnTo>
                    <a:pt x="40523" y="140526"/>
                  </a:lnTo>
                  <a:lnTo>
                    <a:pt x="60925" y="142912"/>
                  </a:lnTo>
                  <a:lnTo>
                    <a:pt x="82335" y="138624"/>
                  </a:lnTo>
                  <a:lnTo>
                    <a:pt x="126120" y="117422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36381" y="1818855"/>
              <a:ext cx="141647" cy="170896"/>
            </a:xfrm>
            <a:custGeom>
              <a:avLst/>
              <a:gdLst/>
              <a:ahLst/>
              <a:cxnLst/>
              <a:rect l="0" t="0" r="0" b="0"/>
              <a:pathLst>
                <a:path w="141647" h="170896">
                  <a:moveTo>
                    <a:pt x="8356" y="57238"/>
                  </a:moveTo>
                  <a:lnTo>
                    <a:pt x="2459" y="74928"/>
                  </a:lnTo>
                  <a:lnTo>
                    <a:pt x="2856" y="93486"/>
                  </a:lnTo>
                  <a:lnTo>
                    <a:pt x="19956" y="157462"/>
                  </a:lnTo>
                  <a:lnTo>
                    <a:pt x="23494" y="168484"/>
                  </a:lnTo>
                  <a:lnTo>
                    <a:pt x="23386" y="170895"/>
                  </a:lnTo>
                  <a:lnTo>
                    <a:pt x="16682" y="160410"/>
                  </a:lnTo>
                  <a:lnTo>
                    <a:pt x="2367" y="113454"/>
                  </a:lnTo>
                  <a:lnTo>
                    <a:pt x="0" y="72386"/>
                  </a:lnTo>
                  <a:lnTo>
                    <a:pt x="3819" y="47927"/>
                  </a:lnTo>
                  <a:lnTo>
                    <a:pt x="12922" y="28005"/>
                  </a:lnTo>
                  <a:lnTo>
                    <a:pt x="18805" y="19237"/>
                  </a:lnTo>
                  <a:lnTo>
                    <a:pt x="35215" y="6203"/>
                  </a:lnTo>
                  <a:lnTo>
                    <a:pt x="44774" y="1000"/>
                  </a:lnTo>
                  <a:lnTo>
                    <a:pt x="54850" y="0"/>
                  </a:lnTo>
                  <a:lnTo>
                    <a:pt x="75918" y="5470"/>
                  </a:lnTo>
                  <a:lnTo>
                    <a:pt x="110745" y="29094"/>
                  </a:lnTo>
                  <a:lnTo>
                    <a:pt x="126267" y="43084"/>
                  </a:lnTo>
                  <a:lnTo>
                    <a:pt x="134811" y="64112"/>
                  </a:lnTo>
                  <a:lnTo>
                    <a:pt x="140747" y="128491"/>
                  </a:lnTo>
                  <a:lnTo>
                    <a:pt x="141646" y="157205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41370" y="1839664"/>
              <a:ext cx="114377" cy="144032"/>
            </a:xfrm>
            <a:custGeom>
              <a:avLst/>
              <a:gdLst/>
              <a:ahLst/>
              <a:cxnLst/>
              <a:rect l="0" t="0" r="0" b="0"/>
              <a:pathLst>
                <a:path w="114377" h="144032">
                  <a:moveTo>
                    <a:pt x="114376" y="25322"/>
                  </a:moveTo>
                  <a:lnTo>
                    <a:pt x="95405" y="8820"/>
                  </a:lnTo>
                  <a:lnTo>
                    <a:pt x="77559" y="298"/>
                  </a:lnTo>
                  <a:lnTo>
                    <a:pt x="67616" y="0"/>
                  </a:lnTo>
                  <a:lnTo>
                    <a:pt x="46696" y="6251"/>
                  </a:lnTo>
                  <a:lnTo>
                    <a:pt x="19999" y="23648"/>
                  </a:lnTo>
                  <a:lnTo>
                    <a:pt x="7432" y="40622"/>
                  </a:lnTo>
                  <a:lnTo>
                    <a:pt x="2352" y="50332"/>
                  </a:lnTo>
                  <a:lnTo>
                    <a:pt x="0" y="70994"/>
                  </a:lnTo>
                  <a:lnTo>
                    <a:pt x="8546" y="114427"/>
                  </a:lnTo>
                  <a:lnTo>
                    <a:pt x="14203" y="122984"/>
                  </a:lnTo>
                  <a:lnTo>
                    <a:pt x="30361" y="135783"/>
                  </a:lnTo>
                  <a:lnTo>
                    <a:pt x="66171" y="144031"/>
                  </a:lnTo>
                  <a:lnTo>
                    <a:pt x="114376" y="136396"/>
                  </a:lnTo>
                </a:path>
              </a:pathLst>
            </a:custGeom>
            <a:ln w="400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03095" y="1845863"/>
              <a:ext cx="174802" cy="182454"/>
            </a:xfrm>
            <a:custGeom>
              <a:avLst/>
              <a:gdLst/>
              <a:ahLst/>
              <a:cxnLst/>
              <a:rect l="0" t="0" r="0" b="0"/>
              <a:pathLst>
                <a:path w="174802" h="182454">
                  <a:moveTo>
                    <a:pt x="41511" y="63553"/>
                  </a:moveTo>
                  <a:lnTo>
                    <a:pt x="93789" y="48092"/>
                  </a:lnTo>
                  <a:lnTo>
                    <a:pt x="103515" y="42138"/>
                  </a:lnTo>
                  <a:lnTo>
                    <a:pt x="117613" y="25649"/>
                  </a:lnTo>
                  <a:lnTo>
                    <a:pt x="118164" y="18537"/>
                  </a:lnTo>
                  <a:lnTo>
                    <a:pt x="114827" y="12561"/>
                  </a:lnTo>
                  <a:lnTo>
                    <a:pt x="108902" y="7343"/>
                  </a:lnTo>
                  <a:lnTo>
                    <a:pt x="89152" y="1546"/>
                  </a:lnTo>
                  <a:lnTo>
                    <a:pt x="76974" y="0"/>
                  </a:lnTo>
                  <a:lnTo>
                    <a:pt x="56860" y="4864"/>
                  </a:lnTo>
                  <a:lnTo>
                    <a:pt x="23837" y="28099"/>
                  </a:lnTo>
                  <a:lnTo>
                    <a:pt x="6929" y="55105"/>
                  </a:lnTo>
                  <a:lnTo>
                    <a:pt x="0" y="92452"/>
                  </a:lnTo>
                  <a:lnTo>
                    <a:pt x="3842" y="128887"/>
                  </a:lnTo>
                  <a:lnTo>
                    <a:pt x="12839" y="148539"/>
                  </a:lnTo>
                  <a:lnTo>
                    <a:pt x="18695" y="157235"/>
                  </a:lnTo>
                  <a:lnTo>
                    <a:pt x="35073" y="170188"/>
                  </a:lnTo>
                  <a:lnTo>
                    <a:pt x="55928" y="178825"/>
                  </a:lnTo>
                  <a:lnTo>
                    <a:pt x="95425" y="182453"/>
                  </a:lnTo>
                  <a:lnTo>
                    <a:pt x="146415" y="173248"/>
                  </a:lnTo>
                  <a:lnTo>
                    <a:pt x="174801" y="163520"/>
                  </a:lnTo>
                </a:path>
              </a:pathLst>
            </a:custGeom>
            <a:ln w="4000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827998" y="2129916"/>
            <a:ext cx="1474804" cy="885318"/>
            <a:chOff x="1827998" y="2129916"/>
            <a:chExt cx="1474804" cy="885318"/>
          </a:xfrm>
        </p:grpSpPr>
        <p:sp>
          <p:nvSpPr>
            <p:cNvPr id="48" name="Freeform 47"/>
            <p:cNvSpPr/>
            <p:nvPr/>
          </p:nvSpPr>
          <p:spPr>
            <a:xfrm>
              <a:off x="1827998" y="2129916"/>
              <a:ext cx="354543" cy="705043"/>
            </a:xfrm>
            <a:custGeom>
              <a:avLst/>
              <a:gdLst/>
              <a:ahLst/>
              <a:cxnLst/>
              <a:rect l="0" t="0" r="0" b="0"/>
              <a:pathLst>
                <a:path w="354543" h="705043">
                  <a:moveTo>
                    <a:pt x="303238" y="104274"/>
                  </a:moveTo>
                  <a:lnTo>
                    <a:pt x="290992" y="73518"/>
                  </a:lnTo>
                  <a:lnTo>
                    <a:pt x="252840" y="28053"/>
                  </a:lnTo>
                  <a:lnTo>
                    <a:pt x="219478" y="8208"/>
                  </a:lnTo>
                  <a:lnTo>
                    <a:pt x="174016" y="0"/>
                  </a:lnTo>
                  <a:lnTo>
                    <a:pt x="122640" y="4717"/>
                  </a:lnTo>
                  <a:lnTo>
                    <a:pt x="76662" y="22740"/>
                  </a:lnTo>
                  <a:lnTo>
                    <a:pt x="12464" y="73183"/>
                  </a:lnTo>
                  <a:lnTo>
                    <a:pt x="1937" y="102925"/>
                  </a:lnTo>
                  <a:lnTo>
                    <a:pt x="0" y="161730"/>
                  </a:lnTo>
                  <a:lnTo>
                    <a:pt x="6871" y="201630"/>
                  </a:lnTo>
                  <a:lnTo>
                    <a:pt x="21578" y="247833"/>
                  </a:lnTo>
                  <a:lnTo>
                    <a:pt x="15464" y="270821"/>
                  </a:lnTo>
                  <a:lnTo>
                    <a:pt x="17125" y="279644"/>
                  </a:lnTo>
                  <a:lnTo>
                    <a:pt x="22721" y="287023"/>
                  </a:lnTo>
                  <a:lnTo>
                    <a:pt x="30940" y="293438"/>
                  </a:lnTo>
                  <a:lnTo>
                    <a:pt x="56033" y="296576"/>
                  </a:lnTo>
                  <a:lnTo>
                    <a:pt x="99819" y="297910"/>
                  </a:lnTo>
                  <a:lnTo>
                    <a:pt x="177643" y="306664"/>
                  </a:lnTo>
                  <a:lnTo>
                    <a:pt x="248794" y="324867"/>
                  </a:lnTo>
                  <a:lnTo>
                    <a:pt x="272059" y="341467"/>
                  </a:lnTo>
                  <a:lnTo>
                    <a:pt x="329798" y="414725"/>
                  </a:lnTo>
                  <a:lnTo>
                    <a:pt x="338900" y="427949"/>
                  </a:lnTo>
                  <a:lnTo>
                    <a:pt x="351710" y="482304"/>
                  </a:lnTo>
                  <a:lnTo>
                    <a:pt x="354542" y="555448"/>
                  </a:lnTo>
                  <a:lnTo>
                    <a:pt x="344541" y="600547"/>
                  </a:lnTo>
                  <a:lnTo>
                    <a:pt x="315110" y="652010"/>
                  </a:lnTo>
                  <a:lnTo>
                    <a:pt x="285310" y="682026"/>
                  </a:lnTo>
                  <a:lnTo>
                    <a:pt x="273331" y="691436"/>
                  </a:lnTo>
                  <a:lnTo>
                    <a:pt x="244061" y="701892"/>
                  </a:lnTo>
                  <a:lnTo>
                    <a:pt x="211102" y="705042"/>
                  </a:lnTo>
                  <a:lnTo>
                    <a:pt x="176504" y="701455"/>
                  </a:lnTo>
                  <a:lnTo>
                    <a:pt x="149157" y="690883"/>
                  </a:lnTo>
                  <a:lnTo>
                    <a:pt x="71613" y="627732"/>
                  </a:lnTo>
                  <a:lnTo>
                    <a:pt x="47380" y="615992"/>
                  </a:lnTo>
                </a:path>
              </a:pathLst>
            </a:custGeom>
            <a:ln w="4876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47491" y="2567368"/>
              <a:ext cx="328133" cy="255645"/>
            </a:xfrm>
            <a:custGeom>
              <a:avLst/>
              <a:gdLst/>
              <a:ahLst/>
              <a:cxnLst/>
              <a:rect l="0" t="0" r="0" b="0"/>
              <a:pathLst>
                <a:path w="328133" h="255645">
                  <a:moveTo>
                    <a:pt x="220402" y="138142"/>
                  </a:moveTo>
                  <a:lnTo>
                    <a:pt x="197433" y="69234"/>
                  </a:lnTo>
                  <a:lnTo>
                    <a:pt x="188747" y="43177"/>
                  </a:lnTo>
                  <a:lnTo>
                    <a:pt x="171919" y="24614"/>
                  </a:lnTo>
                  <a:lnTo>
                    <a:pt x="124541" y="505"/>
                  </a:lnTo>
                  <a:lnTo>
                    <a:pt x="111607" y="0"/>
                  </a:lnTo>
                  <a:lnTo>
                    <a:pt x="85266" y="7419"/>
                  </a:lnTo>
                  <a:lnTo>
                    <a:pt x="45201" y="28420"/>
                  </a:lnTo>
                  <a:lnTo>
                    <a:pt x="26326" y="48978"/>
                  </a:lnTo>
                  <a:lnTo>
                    <a:pt x="7288" y="89777"/>
                  </a:lnTo>
                  <a:lnTo>
                    <a:pt x="0" y="121135"/>
                  </a:lnTo>
                  <a:lnTo>
                    <a:pt x="7512" y="177841"/>
                  </a:lnTo>
                  <a:lnTo>
                    <a:pt x="16558" y="203666"/>
                  </a:lnTo>
                  <a:lnTo>
                    <a:pt x="30553" y="225119"/>
                  </a:lnTo>
                  <a:lnTo>
                    <a:pt x="50739" y="240638"/>
                  </a:lnTo>
                  <a:lnTo>
                    <a:pt x="76168" y="251027"/>
                  </a:lnTo>
                  <a:lnTo>
                    <a:pt x="107420" y="255644"/>
                  </a:lnTo>
                  <a:lnTo>
                    <a:pt x="133281" y="249716"/>
                  </a:lnTo>
                  <a:lnTo>
                    <a:pt x="174265" y="221527"/>
                  </a:lnTo>
                  <a:lnTo>
                    <a:pt x="194928" y="188784"/>
                  </a:lnTo>
                  <a:lnTo>
                    <a:pt x="206060" y="137228"/>
                  </a:lnTo>
                  <a:lnTo>
                    <a:pt x="209344" y="137533"/>
                  </a:lnTo>
                  <a:lnTo>
                    <a:pt x="257241" y="199865"/>
                  </a:lnTo>
                  <a:lnTo>
                    <a:pt x="267405" y="204727"/>
                  </a:lnTo>
                  <a:lnTo>
                    <a:pt x="328132" y="205473"/>
                  </a:lnTo>
                </a:path>
              </a:pathLst>
            </a:custGeom>
            <a:ln w="4876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75623" y="2563753"/>
              <a:ext cx="215461" cy="249684"/>
            </a:xfrm>
            <a:custGeom>
              <a:avLst/>
              <a:gdLst/>
              <a:ahLst/>
              <a:cxnLst/>
              <a:rect l="0" t="0" r="0" b="0"/>
              <a:pathLst>
                <a:path w="215461" h="249684">
                  <a:moveTo>
                    <a:pt x="0" y="74425"/>
                  </a:moveTo>
                  <a:lnTo>
                    <a:pt x="7149" y="153844"/>
                  </a:lnTo>
                  <a:lnTo>
                    <a:pt x="23292" y="226362"/>
                  </a:lnTo>
                  <a:lnTo>
                    <a:pt x="23818" y="249683"/>
                  </a:lnTo>
                  <a:lnTo>
                    <a:pt x="21864" y="249617"/>
                  </a:lnTo>
                  <a:lnTo>
                    <a:pt x="15702" y="236079"/>
                  </a:lnTo>
                  <a:lnTo>
                    <a:pt x="3545" y="174630"/>
                  </a:lnTo>
                  <a:lnTo>
                    <a:pt x="700" y="98043"/>
                  </a:lnTo>
                  <a:lnTo>
                    <a:pt x="7356" y="50500"/>
                  </a:lnTo>
                  <a:lnTo>
                    <a:pt x="22721" y="25887"/>
                  </a:lnTo>
                  <a:lnTo>
                    <a:pt x="33102" y="15134"/>
                  </a:lnTo>
                  <a:lnTo>
                    <a:pt x="60597" y="3186"/>
                  </a:lnTo>
                  <a:lnTo>
                    <a:pt x="76308" y="0"/>
                  </a:lnTo>
                  <a:lnTo>
                    <a:pt x="105734" y="4440"/>
                  </a:lnTo>
                  <a:lnTo>
                    <a:pt x="119866" y="9813"/>
                  </a:lnTo>
                  <a:lnTo>
                    <a:pt x="139557" y="27754"/>
                  </a:lnTo>
                  <a:lnTo>
                    <a:pt x="190643" y="103651"/>
                  </a:lnTo>
                  <a:lnTo>
                    <a:pt x="204489" y="179649"/>
                  </a:lnTo>
                  <a:lnTo>
                    <a:pt x="215460" y="222554"/>
                  </a:lnTo>
                </a:path>
              </a:pathLst>
            </a:custGeom>
            <a:ln w="4876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48149" y="2204848"/>
              <a:ext cx="218963" cy="622026"/>
            </a:xfrm>
            <a:custGeom>
              <a:avLst/>
              <a:gdLst/>
              <a:ahLst/>
              <a:cxnLst/>
              <a:rect l="0" t="0" r="0" b="0"/>
              <a:pathLst>
                <a:path w="218963" h="622026">
                  <a:moveTo>
                    <a:pt x="131462" y="514128"/>
                  </a:moveTo>
                  <a:lnTo>
                    <a:pt x="106996" y="434498"/>
                  </a:lnTo>
                  <a:lnTo>
                    <a:pt x="92658" y="413401"/>
                  </a:lnTo>
                  <a:lnTo>
                    <a:pt x="81653" y="406577"/>
                  </a:lnTo>
                  <a:lnTo>
                    <a:pt x="53464" y="398996"/>
                  </a:lnTo>
                  <a:lnTo>
                    <a:pt x="42057" y="401464"/>
                  </a:lnTo>
                  <a:lnTo>
                    <a:pt x="32956" y="407597"/>
                  </a:lnTo>
                  <a:lnTo>
                    <a:pt x="18854" y="426382"/>
                  </a:lnTo>
                  <a:lnTo>
                    <a:pt x="7599" y="449694"/>
                  </a:lnTo>
                  <a:lnTo>
                    <a:pt x="0" y="495203"/>
                  </a:lnTo>
                  <a:lnTo>
                    <a:pt x="8182" y="553448"/>
                  </a:lnTo>
                  <a:lnTo>
                    <a:pt x="15824" y="580980"/>
                  </a:lnTo>
                  <a:lnTo>
                    <a:pt x="32187" y="604189"/>
                  </a:lnTo>
                  <a:lnTo>
                    <a:pt x="42835" y="614567"/>
                  </a:lnTo>
                  <a:lnTo>
                    <a:pt x="54422" y="619990"/>
                  </a:lnTo>
                  <a:lnTo>
                    <a:pt x="79267" y="622025"/>
                  </a:lnTo>
                  <a:lnTo>
                    <a:pt x="90680" y="617481"/>
                  </a:lnTo>
                  <a:lnTo>
                    <a:pt x="111342" y="600461"/>
                  </a:lnTo>
                  <a:lnTo>
                    <a:pt x="132649" y="558494"/>
                  </a:lnTo>
                  <a:lnTo>
                    <a:pt x="153253" y="492191"/>
                  </a:lnTo>
                  <a:lnTo>
                    <a:pt x="167742" y="426337"/>
                  </a:lnTo>
                  <a:lnTo>
                    <a:pt x="174630" y="359937"/>
                  </a:lnTo>
                  <a:lnTo>
                    <a:pt x="194128" y="283405"/>
                  </a:lnTo>
                  <a:lnTo>
                    <a:pt x="216363" y="203872"/>
                  </a:lnTo>
                  <a:lnTo>
                    <a:pt x="218962" y="131429"/>
                  </a:lnTo>
                  <a:lnTo>
                    <a:pt x="213583" y="53332"/>
                  </a:lnTo>
                  <a:lnTo>
                    <a:pt x="205503" y="5528"/>
                  </a:lnTo>
                  <a:lnTo>
                    <a:pt x="200274" y="0"/>
                  </a:lnTo>
                  <a:lnTo>
                    <a:pt x="193795" y="803"/>
                  </a:lnTo>
                  <a:lnTo>
                    <a:pt x="186484" y="5828"/>
                  </a:lnTo>
                  <a:lnTo>
                    <a:pt x="174370" y="23380"/>
                  </a:lnTo>
                  <a:lnTo>
                    <a:pt x="165494" y="49137"/>
                  </a:lnTo>
                  <a:lnTo>
                    <a:pt x="155807" y="126630"/>
                  </a:lnTo>
                  <a:lnTo>
                    <a:pt x="145274" y="166845"/>
                  </a:lnTo>
                  <a:lnTo>
                    <a:pt x="118597" y="219211"/>
                  </a:lnTo>
                  <a:lnTo>
                    <a:pt x="110194" y="288092"/>
                  </a:lnTo>
                  <a:lnTo>
                    <a:pt x="116515" y="356548"/>
                  </a:lnTo>
                  <a:lnTo>
                    <a:pt x="127864" y="424213"/>
                  </a:lnTo>
                  <a:lnTo>
                    <a:pt x="140703" y="488650"/>
                  </a:lnTo>
                  <a:lnTo>
                    <a:pt x="162437" y="552154"/>
                  </a:lnTo>
                  <a:lnTo>
                    <a:pt x="198793" y="608392"/>
                  </a:lnTo>
                </a:path>
              </a:pathLst>
            </a:custGeom>
            <a:ln w="4876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14274" y="2597779"/>
              <a:ext cx="94264" cy="148130"/>
            </a:xfrm>
            <a:custGeom>
              <a:avLst/>
              <a:gdLst/>
              <a:ahLst/>
              <a:cxnLst/>
              <a:rect l="0" t="0" r="0" b="0"/>
              <a:pathLst>
                <a:path w="94264" h="148130">
                  <a:moveTo>
                    <a:pt x="0" y="0"/>
                  </a:moveTo>
                  <a:lnTo>
                    <a:pt x="24465" y="67412"/>
                  </a:lnTo>
                  <a:lnTo>
                    <a:pt x="94263" y="148129"/>
                  </a:lnTo>
                </a:path>
              </a:pathLst>
            </a:custGeom>
            <a:ln w="4876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00807" y="2543915"/>
              <a:ext cx="201995" cy="471319"/>
            </a:xfrm>
            <a:custGeom>
              <a:avLst/>
              <a:gdLst/>
              <a:ahLst/>
              <a:cxnLst/>
              <a:rect l="0" t="0" r="0" b="0"/>
              <a:pathLst>
                <a:path w="201995" h="471319">
                  <a:moveTo>
                    <a:pt x="201994" y="0"/>
                  </a:moveTo>
                  <a:lnTo>
                    <a:pt x="164508" y="67823"/>
                  </a:lnTo>
                  <a:lnTo>
                    <a:pt x="139117" y="142795"/>
                  </a:lnTo>
                  <a:lnTo>
                    <a:pt x="115368" y="206065"/>
                  </a:lnTo>
                  <a:lnTo>
                    <a:pt x="84523" y="277832"/>
                  </a:lnTo>
                  <a:lnTo>
                    <a:pt x="56430" y="342825"/>
                  </a:lnTo>
                  <a:lnTo>
                    <a:pt x="23560" y="411800"/>
                  </a:lnTo>
                  <a:lnTo>
                    <a:pt x="0" y="471318"/>
                  </a:lnTo>
                </a:path>
              </a:pathLst>
            </a:custGeom>
            <a:ln w="4876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7103783" y="2129916"/>
            <a:ext cx="372033" cy="885318"/>
            <a:chOff x="7103783" y="2129916"/>
            <a:chExt cx="372033" cy="885318"/>
          </a:xfrm>
        </p:grpSpPr>
        <p:sp>
          <p:nvSpPr>
            <p:cNvPr id="55" name="Freeform 54"/>
            <p:cNvSpPr/>
            <p:nvPr/>
          </p:nvSpPr>
          <p:spPr>
            <a:xfrm>
              <a:off x="7443622" y="2129916"/>
              <a:ext cx="32194" cy="885318"/>
            </a:xfrm>
            <a:custGeom>
              <a:avLst/>
              <a:gdLst/>
              <a:ahLst/>
              <a:cxnLst/>
              <a:rect l="0" t="0" r="0" b="0"/>
              <a:pathLst>
                <a:path w="32194" h="885318">
                  <a:moveTo>
                    <a:pt x="32193" y="0"/>
                  </a:moveTo>
                  <a:lnTo>
                    <a:pt x="19452" y="74809"/>
                  </a:lnTo>
                  <a:lnTo>
                    <a:pt x="17090" y="152728"/>
                  </a:lnTo>
                  <a:lnTo>
                    <a:pt x="16391" y="234240"/>
                  </a:lnTo>
                  <a:lnTo>
                    <a:pt x="16183" y="318009"/>
                  </a:lnTo>
                  <a:lnTo>
                    <a:pt x="16135" y="386364"/>
                  </a:lnTo>
                  <a:lnTo>
                    <a:pt x="16114" y="458477"/>
                  </a:lnTo>
                  <a:lnTo>
                    <a:pt x="16103" y="532259"/>
                  </a:lnTo>
                  <a:lnTo>
                    <a:pt x="16100" y="604995"/>
                  </a:lnTo>
                  <a:lnTo>
                    <a:pt x="16097" y="673092"/>
                  </a:lnTo>
                  <a:lnTo>
                    <a:pt x="16096" y="763216"/>
                  </a:lnTo>
                  <a:lnTo>
                    <a:pt x="14308" y="853780"/>
                  </a:lnTo>
                  <a:lnTo>
                    <a:pt x="0" y="885317"/>
                  </a:lnTo>
                </a:path>
              </a:pathLst>
            </a:custGeom>
            <a:ln w="5829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03783" y="2162110"/>
              <a:ext cx="372033" cy="439979"/>
            </a:xfrm>
            <a:custGeom>
              <a:avLst/>
              <a:gdLst/>
              <a:ahLst/>
              <a:cxnLst/>
              <a:rect l="0" t="0" r="0" b="0"/>
              <a:pathLst>
                <a:path w="372033" h="439979">
                  <a:moveTo>
                    <a:pt x="372032" y="338030"/>
                  </a:moveTo>
                  <a:lnTo>
                    <a:pt x="289664" y="365486"/>
                  </a:lnTo>
                  <a:lnTo>
                    <a:pt x="202272" y="391768"/>
                  </a:lnTo>
                  <a:lnTo>
                    <a:pt x="115447" y="418524"/>
                  </a:lnTo>
                  <a:lnTo>
                    <a:pt x="41744" y="439978"/>
                  </a:lnTo>
                  <a:lnTo>
                    <a:pt x="26643" y="438188"/>
                  </a:lnTo>
                  <a:lnTo>
                    <a:pt x="14787" y="431630"/>
                  </a:lnTo>
                  <a:lnTo>
                    <a:pt x="5096" y="421892"/>
                  </a:lnTo>
                  <a:lnTo>
                    <a:pt x="423" y="410035"/>
                  </a:lnTo>
                  <a:lnTo>
                    <a:pt x="0" y="382552"/>
                  </a:lnTo>
                  <a:lnTo>
                    <a:pt x="24054" y="289409"/>
                  </a:lnTo>
                  <a:lnTo>
                    <a:pt x="62943" y="196473"/>
                  </a:lnTo>
                  <a:lnTo>
                    <a:pt x="76558" y="141082"/>
                  </a:lnTo>
                  <a:lnTo>
                    <a:pt x="92600" y="51699"/>
                  </a:lnTo>
                  <a:lnTo>
                    <a:pt x="98389" y="0"/>
                  </a:lnTo>
                </a:path>
              </a:pathLst>
            </a:custGeom>
            <a:ln w="5829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882773" y="3116833"/>
            <a:ext cx="1365254" cy="885319"/>
            <a:chOff x="1882773" y="3116833"/>
            <a:chExt cx="1365254" cy="885319"/>
          </a:xfrm>
        </p:grpSpPr>
        <p:sp>
          <p:nvSpPr>
            <p:cNvPr id="58" name="Freeform 57"/>
            <p:cNvSpPr/>
            <p:nvPr/>
          </p:nvSpPr>
          <p:spPr>
            <a:xfrm>
              <a:off x="2043391" y="3199061"/>
              <a:ext cx="34419" cy="504801"/>
            </a:xfrm>
            <a:custGeom>
              <a:avLst/>
              <a:gdLst/>
              <a:ahLst/>
              <a:cxnLst/>
              <a:rect l="0" t="0" r="0" b="0"/>
              <a:pathLst>
                <a:path w="34419" h="504801">
                  <a:moveTo>
                    <a:pt x="0" y="0"/>
                  </a:moveTo>
                  <a:lnTo>
                    <a:pt x="0" y="62399"/>
                  </a:lnTo>
                  <a:lnTo>
                    <a:pt x="6091" y="128753"/>
                  </a:lnTo>
                  <a:lnTo>
                    <a:pt x="9878" y="193809"/>
                  </a:lnTo>
                  <a:lnTo>
                    <a:pt x="14163" y="243781"/>
                  </a:lnTo>
                  <a:lnTo>
                    <a:pt x="19042" y="294460"/>
                  </a:lnTo>
                  <a:lnTo>
                    <a:pt x="21211" y="342479"/>
                  </a:lnTo>
                  <a:lnTo>
                    <a:pt x="25574" y="389316"/>
                  </a:lnTo>
                  <a:lnTo>
                    <a:pt x="31798" y="451886"/>
                  </a:lnTo>
                  <a:lnTo>
                    <a:pt x="34418" y="504800"/>
                  </a:lnTo>
                </a:path>
              </a:pathLst>
            </a:custGeom>
            <a:ln w="4152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82773" y="3116833"/>
              <a:ext cx="458910" cy="613275"/>
            </a:xfrm>
            <a:custGeom>
              <a:avLst/>
              <a:gdLst/>
              <a:ahLst/>
              <a:cxnLst/>
              <a:rect l="0" t="0" r="0" b="0"/>
              <a:pathLst>
                <a:path w="458910" h="613275">
                  <a:moveTo>
                    <a:pt x="0" y="116646"/>
                  </a:moveTo>
                  <a:lnTo>
                    <a:pt x="20843" y="59214"/>
                  </a:lnTo>
                  <a:lnTo>
                    <a:pt x="33059" y="41831"/>
                  </a:lnTo>
                  <a:lnTo>
                    <a:pt x="50386" y="29005"/>
                  </a:lnTo>
                  <a:lnTo>
                    <a:pt x="98760" y="4295"/>
                  </a:lnTo>
                  <a:lnTo>
                    <a:pt x="124202" y="0"/>
                  </a:lnTo>
                  <a:lnTo>
                    <a:pt x="171696" y="7630"/>
                  </a:lnTo>
                  <a:lnTo>
                    <a:pt x="206392" y="23865"/>
                  </a:lnTo>
                  <a:lnTo>
                    <a:pt x="234802" y="50913"/>
                  </a:lnTo>
                  <a:lnTo>
                    <a:pt x="282792" y="116918"/>
                  </a:lnTo>
                  <a:lnTo>
                    <a:pt x="291402" y="143112"/>
                  </a:lnTo>
                  <a:lnTo>
                    <a:pt x="303020" y="201475"/>
                  </a:lnTo>
                  <a:lnTo>
                    <a:pt x="307157" y="268715"/>
                  </a:lnTo>
                  <a:lnTo>
                    <a:pt x="303081" y="296410"/>
                  </a:lnTo>
                  <a:lnTo>
                    <a:pt x="293621" y="318067"/>
                  </a:lnTo>
                  <a:lnTo>
                    <a:pt x="266774" y="352744"/>
                  </a:lnTo>
                  <a:lnTo>
                    <a:pt x="245191" y="361800"/>
                  </a:lnTo>
                  <a:lnTo>
                    <a:pt x="232297" y="364216"/>
                  </a:lnTo>
                  <a:lnTo>
                    <a:pt x="224976" y="362001"/>
                  </a:lnTo>
                  <a:lnTo>
                    <a:pt x="221369" y="356701"/>
                  </a:lnTo>
                  <a:lnTo>
                    <a:pt x="220240" y="349343"/>
                  </a:lnTo>
                  <a:lnTo>
                    <a:pt x="223312" y="346988"/>
                  </a:lnTo>
                  <a:lnTo>
                    <a:pt x="229184" y="347967"/>
                  </a:lnTo>
                  <a:lnTo>
                    <a:pt x="236923" y="351169"/>
                  </a:lnTo>
                  <a:lnTo>
                    <a:pt x="248920" y="364925"/>
                  </a:lnTo>
                  <a:lnTo>
                    <a:pt x="278439" y="430454"/>
                  </a:lnTo>
                  <a:lnTo>
                    <a:pt x="313995" y="495542"/>
                  </a:lnTo>
                  <a:lnTo>
                    <a:pt x="351884" y="562358"/>
                  </a:lnTo>
                  <a:lnTo>
                    <a:pt x="374791" y="591899"/>
                  </a:lnTo>
                  <a:lnTo>
                    <a:pt x="403816" y="610708"/>
                  </a:lnTo>
                  <a:lnTo>
                    <a:pt x="425500" y="613274"/>
                  </a:lnTo>
                  <a:lnTo>
                    <a:pt x="458909" y="609973"/>
                  </a:lnTo>
                </a:path>
              </a:pathLst>
            </a:custGeom>
            <a:ln w="4152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92443" y="3489068"/>
              <a:ext cx="178739" cy="161993"/>
            </a:xfrm>
            <a:custGeom>
              <a:avLst/>
              <a:gdLst/>
              <a:ahLst/>
              <a:cxnLst/>
              <a:rect l="0" t="0" r="0" b="0"/>
              <a:pathLst>
                <a:path w="178739" h="161993">
                  <a:moveTo>
                    <a:pt x="129547" y="19756"/>
                  </a:moveTo>
                  <a:lnTo>
                    <a:pt x="117367" y="7575"/>
                  </a:lnTo>
                  <a:lnTo>
                    <a:pt x="97789" y="1595"/>
                  </a:lnTo>
                  <a:lnTo>
                    <a:pt x="85430" y="0"/>
                  </a:lnTo>
                  <a:lnTo>
                    <a:pt x="61499" y="5026"/>
                  </a:lnTo>
                  <a:lnTo>
                    <a:pt x="39391" y="17034"/>
                  </a:lnTo>
                  <a:lnTo>
                    <a:pt x="21067" y="35118"/>
                  </a:lnTo>
                  <a:lnTo>
                    <a:pt x="2507" y="72890"/>
                  </a:lnTo>
                  <a:lnTo>
                    <a:pt x="0" y="98185"/>
                  </a:lnTo>
                  <a:lnTo>
                    <a:pt x="4409" y="122175"/>
                  </a:lnTo>
                  <a:lnTo>
                    <a:pt x="14867" y="145584"/>
                  </a:lnTo>
                  <a:lnTo>
                    <a:pt x="23775" y="153356"/>
                  </a:lnTo>
                  <a:lnTo>
                    <a:pt x="47270" y="161992"/>
                  </a:lnTo>
                  <a:lnTo>
                    <a:pt x="89164" y="160764"/>
                  </a:lnTo>
                  <a:lnTo>
                    <a:pt x="127780" y="146236"/>
                  </a:lnTo>
                  <a:lnTo>
                    <a:pt x="157351" y="125784"/>
                  </a:lnTo>
                  <a:lnTo>
                    <a:pt x="176170" y="97488"/>
                  </a:lnTo>
                  <a:lnTo>
                    <a:pt x="178738" y="75974"/>
                  </a:lnTo>
                  <a:lnTo>
                    <a:pt x="174355" y="54940"/>
                  </a:lnTo>
                  <a:lnTo>
                    <a:pt x="163909" y="37093"/>
                  </a:lnTo>
                  <a:lnTo>
                    <a:pt x="147369" y="24062"/>
                  </a:lnTo>
                  <a:lnTo>
                    <a:pt x="118075" y="8283"/>
                  </a:lnTo>
                </a:path>
              </a:pathLst>
            </a:custGeom>
            <a:ln w="4152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56409" y="3506215"/>
              <a:ext cx="240432" cy="495937"/>
            </a:xfrm>
            <a:custGeom>
              <a:avLst/>
              <a:gdLst/>
              <a:ahLst/>
              <a:cxnLst/>
              <a:rect l="0" t="0" r="0" b="0"/>
              <a:pathLst>
                <a:path w="240432" h="495937">
                  <a:moveTo>
                    <a:pt x="183563" y="174700"/>
                  </a:moveTo>
                  <a:lnTo>
                    <a:pt x="200607" y="155107"/>
                  </a:lnTo>
                  <a:lnTo>
                    <a:pt x="209410" y="136673"/>
                  </a:lnTo>
                  <a:lnTo>
                    <a:pt x="210772" y="112333"/>
                  </a:lnTo>
                  <a:lnTo>
                    <a:pt x="201260" y="61251"/>
                  </a:lnTo>
                  <a:lnTo>
                    <a:pt x="184699" y="25934"/>
                  </a:lnTo>
                  <a:lnTo>
                    <a:pt x="167496" y="9576"/>
                  </a:lnTo>
                  <a:lnTo>
                    <a:pt x="157555" y="3430"/>
                  </a:lnTo>
                  <a:lnTo>
                    <a:pt x="132912" y="0"/>
                  </a:lnTo>
                  <a:lnTo>
                    <a:pt x="119202" y="870"/>
                  </a:lnTo>
                  <a:lnTo>
                    <a:pt x="108787" y="5274"/>
                  </a:lnTo>
                  <a:lnTo>
                    <a:pt x="93815" y="20365"/>
                  </a:lnTo>
                  <a:lnTo>
                    <a:pt x="78220" y="56452"/>
                  </a:lnTo>
                  <a:lnTo>
                    <a:pt x="76406" y="81354"/>
                  </a:lnTo>
                  <a:lnTo>
                    <a:pt x="85628" y="128500"/>
                  </a:lnTo>
                  <a:lnTo>
                    <a:pt x="99245" y="148218"/>
                  </a:lnTo>
                  <a:lnTo>
                    <a:pt x="108230" y="157045"/>
                  </a:lnTo>
                  <a:lnTo>
                    <a:pt x="119319" y="161656"/>
                  </a:lnTo>
                  <a:lnTo>
                    <a:pt x="145237" y="163379"/>
                  </a:lnTo>
                  <a:lnTo>
                    <a:pt x="166954" y="156496"/>
                  </a:lnTo>
                  <a:lnTo>
                    <a:pt x="201670" y="131304"/>
                  </a:lnTo>
                  <a:lnTo>
                    <a:pt x="219239" y="103204"/>
                  </a:lnTo>
                  <a:lnTo>
                    <a:pt x="222644" y="102816"/>
                  </a:lnTo>
                  <a:lnTo>
                    <a:pt x="226427" y="119381"/>
                  </a:lnTo>
                  <a:lnTo>
                    <a:pt x="230131" y="188560"/>
                  </a:lnTo>
                  <a:lnTo>
                    <a:pt x="238417" y="253970"/>
                  </a:lnTo>
                  <a:lnTo>
                    <a:pt x="240431" y="315992"/>
                  </a:lnTo>
                  <a:lnTo>
                    <a:pt x="233908" y="343300"/>
                  </a:lnTo>
                  <a:lnTo>
                    <a:pt x="228599" y="355936"/>
                  </a:lnTo>
                  <a:lnTo>
                    <a:pt x="209103" y="376775"/>
                  </a:lnTo>
                  <a:lnTo>
                    <a:pt x="148212" y="417592"/>
                  </a:lnTo>
                  <a:lnTo>
                    <a:pt x="81949" y="447739"/>
                  </a:lnTo>
                  <a:lnTo>
                    <a:pt x="26560" y="481264"/>
                  </a:lnTo>
                  <a:lnTo>
                    <a:pt x="0" y="495936"/>
                  </a:lnTo>
                </a:path>
              </a:pathLst>
            </a:custGeom>
            <a:ln w="4152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46330" y="3489723"/>
              <a:ext cx="226352" cy="230104"/>
            </a:xfrm>
            <a:custGeom>
              <a:avLst/>
              <a:gdLst/>
              <a:ahLst/>
              <a:cxnLst/>
              <a:rect l="0" t="0" r="0" b="0"/>
              <a:pathLst>
                <a:path w="226352" h="230104">
                  <a:moveTo>
                    <a:pt x="19842" y="64992"/>
                  </a:moveTo>
                  <a:lnTo>
                    <a:pt x="32023" y="83263"/>
                  </a:lnTo>
                  <a:lnTo>
                    <a:pt x="40710" y="88645"/>
                  </a:lnTo>
                  <a:lnTo>
                    <a:pt x="77299" y="96220"/>
                  </a:lnTo>
                  <a:lnTo>
                    <a:pt x="105716" y="97992"/>
                  </a:lnTo>
                  <a:lnTo>
                    <a:pt x="128545" y="91981"/>
                  </a:lnTo>
                  <a:lnTo>
                    <a:pt x="163973" y="67349"/>
                  </a:lnTo>
                  <a:lnTo>
                    <a:pt x="168194" y="57640"/>
                  </a:lnTo>
                  <a:lnTo>
                    <a:pt x="169485" y="33255"/>
                  </a:lnTo>
                  <a:lnTo>
                    <a:pt x="165495" y="23438"/>
                  </a:lnTo>
                  <a:lnTo>
                    <a:pt x="150863" y="9131"/>
                  </a:lnTo>
                  <a:lnTo>
                    <a:pt x="128214" y="1922"/>
                  </a:lnTo>
                  <a:lnTo>
                    <a:pt x="115036" y="0"/>
                  </a:lnTo>
                  <a:lnTo>
                    <a:pt x="93594" y="4663"/>
                  </a:lnTo>
                  <a:lnTo>
                    <a:pt x="25549" y="40315"/>
                  </a:lnTo>
                  <a:lnTo>
                    <a:pt x="7369" y="67878"/>
                  </a:lnTo>
                  <a:lnTo>
                    <a:pt x="0" y="106355"/>
                  </a:lnTo>
                  <a:lnTo>
                    <a:pt x="6669" y="155879"/>
                  </a:lnTo>
                  <a:lnTo>
                    <a:pt x="13138" y="179322"/>
                  </a:lnTo>
                  <a:lnTo>
                    <a:pt x="19197" y="188377"/>
                  </a:lnTo>
                  <a:lnTo>
                    <a:pt x="36127" y="201838"/>
                  </a:lnTo>
                  <a:lnTo>
                    <a:pt x="100574" y="229025"/>
                  </a:lnTo>
                  <a:lnTo>
                    <a:pt x="123284" y="230103"/>
                  </a:lnTo>
                  <a:lnTo>
                    <a:pt x="146126" y="225057"/>
                  </a:lnTo>
                  <a:lnTo>
                    <a:pt x="211062" y="189197"/>
                  </a:lnTo>
                  <a:lnTo>
                    <a:pt x="226351" y="179719"/>
                  </a:lnTo>
                </a:path>
              </a:pathLst>
            </a:custGeom>
            <a:ln w="4152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91768" y="3382624"/>
              <a:ext cx="256259" cy="313614"/>
            </a:xfrm>
            <a:custGeom>
              <a:avLst/>
              <a:gdLst/>
              <a:ahLst/>
              <a:cxnLst/>
              <a:rect l="0" t="0" r="0" b="0"/>
              <a:pathLst>
                <a:path w="256259" h="313614">
                  <a:moveTo>
                    <a:pt x="15331" y="183564"/>
                  </a:moveTo>
                  <a:lnTo>
                    <a:pt x="18730" y="230084"/>
                  </a:lnTo>
                  <a:lnTo>
                    <a:pt x="38575" y="298346"/>
                  </a:lnTo>
                  <a:lnTo>
                    <a:pt x="43508" y="313613"/>
                  </a:lnTo>
                  <a:lnTo>
                    <a:pt x="26215" y="253004"/>
                  </a:lnTo>
                  <a:lnTo>
                    <a:pt x="7605" y="195116"/>
                  </a:lnTo>
                  <a:lnTo>
                    <a:pt x="0" y="172126"/>
                  </a:lnTo>
                  <a:lnTo>
                    <a:pt x="2568" y="149161"/>
                  </a:lnTo>
                  <a:lnTo>
                    <a:pt x="6823" y="137683"/>
                  </a:lnTo>
                  <a:lnTo>
                    <a:pt x="21747" y="121530"/>
                  </a:lnTo>
                  <a:lnTo>
                    <a:pt x="84731" y="83299"/>
                  </a:lnTo>
                  <a:lnTo>
                    <a:pt x="148215" y="52422"/>
                  </a:lnTo>
                  <a:lnTo>
                    <a:pt x="211122" y="16710"/>
                  </a:lnTo>
                  <a:lnTo>
                    <a:pt x="256258" y="0"/>
                  </a:lnTo>
                </a:path>
              </a:pathLst>
            </a:custGeom>
            <a:ln w="4152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7062909" y="3146170"/>
            <a:ext cx="453782" cy="826645"/>
          </a:xfrm>
          <a:custGeom>
            <a:avLst/>
            <a:gdLst/>
            <a:ahLst/>
            <a:cxnLst/>
            <a:rect l="0" t="0" r="0" b="0"/>
            <a:pathLst>
              <a:path w="453782" h="826645">
                <a:moveTo>
                  <a:pt x="453781" y="86441"/>
                </a:moveTo>
                <a:lnTo>
                  <a:pt x="369051" y="58798"/>
                </a:lnTo>
                <a:lnTo>
                  <a:pt x="277514" y="32336"/>
                </a:lnTo>
                <a:lnTo>
                  <a:pt x="194742" y="5398"/>
                </a:lnTo>
                <a:lnTo>
                  <a:pt x="178446" y="0"/>
                </a:lnTo>
                <a:lnTo>
                  <a:pt x="163983" y="2"/>
                </a:lnTo>
                <a:lnTo>
                  <a:pt x="138306" y="9608"/>
                </a:lnTo>
                <a:lnTo>
                  <a:pt x="119693" y="40288"/>
                </a:lnTo>
                <a:lnTo>
                  <a:pt x="103892" y="108180"/>
                </a:lnTo>
                <a:lnTo>
                  <a:pt x="98553" y="203180"/>
                </a:lnTo>
                <a:lnTo>
                  <a:pt x="95699" y="289505"/>
                </a:lnTo>
                <a:lnTo>
                  <a:pt x="83319" y="385757"/>
                </a:lnTo>
                <a:lnTo>
                  <a:pt x="72147" y="446685"/>
                </a:lnTo>
                <a:lnTo>
                  <a:pt x="73308" y="445451"/>
                </a:lnTo>
                <a:lnTo>
                  <a:pt x="96555" y="392221"/>
                </a:lnTo>
                <a:lnTo>
                  <a:pt x="120344" y="368801"/>
                </a:lnTo>
                <a:lnTo>
                  <a:pt x="164109" y="343972"/>
                </a:lnTo>
                <a:lnTo>
                  <a:pt x="219894" y="333815"/>
                </a:lnTo>
                <a:lnTo>
                  <a:pt x="273436" y="339408"/>
                </a:lnTo>
                <a:lnTo>
                  <a:pt x="323515" y="361074"/>
                </a:lnTo>
                <a:lnTo>
                  <a:pt x="363964" y="390302"/>
                </a:lnTo>
                <a:lnTo>
                  <a:pt x="417921" y="476462"/>
                </a:lnTo>
                <a:lnTo>
                  <a:pt x="440354" y="532934"/>
                </a:lnTo>
                <a:lnTo>
                  <a:pt x="451128" y="618347"/>
                </a:lnTo>
                <a:lnTo>
                  <a:pt x="448455" y="710448"/>
                </a:lnTo>
                <a:lnTo>
                  <a:pt x="431194" y="764727"/>
                </a:lnTo>
                <a:lnTo>
                  <a:pt x="422516" y="781729"/>
                </a:lnTo>
                <a:lnTo>
                  <a:pt x="393667" y="805420"/>
                </a:lnTo>
                <a:lnTo>
                  <a:pt x="356836" y="820152"/>
                </a:lnTo>
                <a:lnTo>
                  <a:pt x="295604" y="826644"/>
                </a:lnTo>
                <a:lnTo>
                  <a:pt x="210385" y="818420"/>
                </a:lnTo>
                <a:lnTo>
                  <a:pt x="115587" y="807658"/>
                </a:lnTo>
                <a:lnTo>
                  <a:pt x="20202" y="813423"/>
                </a:lnTo>
                <a:lnTo>
                  <a:pt x="0" y="815731"/>
                </a:lnTo>
              </a:path>
            </a:pathLst>
          </a:custGeom>
          <a:ln w="58672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1901378" y="4103751"/>
            <a:ext cx="1328044" cy="885317"/>
            <a:chOff x="1901378" y="4103751"/>
            <a:chExt cx="1328044" cy="885317"/>
          </a:xfrm>
        </p:grpSpPr>
        <p:sp>
          <p:nvSpPr>
            <p:cNvPr id="66" name="Freeform 65"/>
            <p:cNvSpPr/>
            <p:nvPr/>
          </p:nvSpPr>
          <p:spPr>
            <a:xfrm>
              <a:off x="2127262" y="4194117"/>
              <a:ext cx="32270" cy="693786"/>
            </a:xfrm>
            <a:custGeom>
              <a:avLst/>
              <a:gdLst/>
              <a:ahLst/>
              <a:cxnLst/>
              <a:rect l="0" t="0" r="0" b="0"/>
              <a:pathLst>
                <a:path w="32270" h="693786">
                  <a:moveTo>
                    <a:pt x="0" y="0"/>
                  </a:moveTo>
                  <a:lnTo>
                    <a:pt x="4780" y="92536"/>
                  </a:lnTo>
                  <a:lnTo>
                    <a:pt x="12770" y="171433"/>
                  </a:lnTo>
                  <a:lnTo>
                    <a:pt x="15470" y="262336"/>
                  </a:lnTo>
                  <a:lnTo>
                    <a:pt x="17796" y="349346"/>
                  </a:lnTo>
                  <a:lnTo>
                    <a:pt x="28879" y="435586"/>
                  </a:lnTo>
                  <a:lnTo>
                    <a:pt x="31264" y="514499"/>
                  </a:lnTo>
                  <a:lnTo>
                    <a:pt x="31971" y="607796"/>
                  </a:lnTo>
                  <a:lnTo>
                    <a:pt x="32269" y="693785"/>
                  </a:lnTo>
                </a:path>
              </a:pathLst>
            </a:custGeom>
            <a:ln w="5829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01378" y="4103751"/>
              <a:ext cx="552995" cy="780991"/>
            </a:xfrm>
            <a:custGeom>
              <a:avLst/>
              <a:gdLst/>
              <a:ahLst/>
              <a:cxnLst/>
              <a:rect l="0" t="0" r="0" b="0"/>
              <a:pathLst>
                <a:path w="552995" h="780991">
                  <a:moveTo>
                    <a:pt x="0" y="154903"/>
                  </a:moveTo>
                  <a:lnTo>
                    <a:pt x="14674" y="106965"/>
                  </a:lnTo>
                  <a:lnTo>
                    <a:pt x="60384" y="48109"/>
                  </a:lnTo>
                  <a:lnTo>
                    <a:pt x="108922" y="15299"/>
                  </a:lnTo>
                  <a:lnTo>
                    <a:pt x="168720" y="0"/>
                  </a:lnTo>
                  <a:lnTo>
                    <a:pt x="240419" y="4032"/>
                  </a:lnTo>
                  <a:lnTo>
                    <a:pt x="301302" y="25146"/>
                  </a:lnTo>
                  <a:lnTo>
                    <a:pt x="326929" y="48829"/>
                  </a:lnTo>
                  <a:lnTo>
                    <a:pt x="373445" y="116036"/>
                  </a:lnTo>
                  <a:lnTo>
                    <a:pt x="381352" y="178843"/>
                  </a:lnTo>
                  <a:lnTo>
                    <a:pt x="371345" y="233109"/>
                  </a:lnTo>
                  <a:lnTo>
                    <a:pt x="336750" y="294846"/>
                  </a:lnTo>
                  <a:lnTo>
                    <a:pt x="295390" y="342100"/>
                  </a:lnTo>
                  <a:lnTo>
                    <a:pt x="254844" y="366535"/>
                  </a:lnTo>
                  <a:lnTo>
                    <a:pt x="250569" y="367701"/>
                  </a:lnTo>
                  <a:lnTo>
                    <a:pt x="260160" y="359433"/>
                  </a:lnTo>
                  <a:lnTo>
                    <a:pt x="270247" y="357588"/>
                  </a:lnTo>
                  <a:lnTo>
                    <a:pt x="325080" y="367507"/>
                  </a:lnTo>
                  <a:lnTo>
                    <a:pt x="371802" y="386413"/>
                  </a:lnTo>
                  <a:lnTo>
                    <a:pt x="435772" y="433489"/>
                  </a:lnTo>
                  <a:lnTo>
                    <a:pt x="511543" y="523200"/>
                  </a:lnTo>
                  <a:lnTo>
                    <a:pt x="542383" y="578353"/>
                  </a:lnTo>
                  <a:lnTo>
                    <a:pt x="552994" y="620976"/>
                  </a:lnTo>
                  <a:lnTo>
                    <a:pt x="551734" y="669798"/>
                  </a:lnTo>
                  <a:lnTo>
                    <a:pt x="540417" y="707034"/>
                  </a:lnTo>
                  <a:lnTo>
                    <a:pt x="532380" y="721983"/>
                  </a:lnTo>
                  <a:lnTo>
                    <a:pt x="504327" y="748155"/>
                  </a:lnTo>
                  <a:lnTo>
                    <a:pt x="467956" y="768152"/>
                  </a:lnTo>
                  <a:lnTo>
                    <a:pt x="386178" y="780990"/>
                  </a:lnTo>
                  <a:lnTo>
                    <a:pt x="292405" y="774961"/>
                  </a:lnTo>
                  <a:lnTo>
                    <a:pt x="200447" y="758299"/>
                  </a:lnTo>
                  <a:lnTo>
                    <a:pt x="118010" y="748369"/>
                  </a:lnTo>
                  <a:lnTo>
                    <a:pt x="64538" y="735747"/>
                  </a:lnTo>
                </a:path>
              </a:pathLst>
            </a:custGeom>
            <a:ln w="5829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97119" y="4597480"/>
              <a:ext cx="246974" cy="311639"/>
            </a:xfrm>
            <a:custGeom>
              <a:avLst/>
              <a:gdLst/>
              <a:ahLst/>
              <a:cxnLst/>
              <a:rect l="0" t="0" r="0" b="0"/>
              <a:pathLst>
                <a:path w="246974" h="311639">
                  <a:moveTo>
                    <a:pt x="127121" y="32269"/>
                  </a:moveTo>
                  <a:lnTo>
                    <a:pt x="79182" y="46943"/>
                  </a:lnTo>
                  <a:lnTo>
                    <a:pt x="42801" y="74463"/>
                  </a:lnTo>
                  <a:lnTo>
                    <a:pt x="20326" y="101218"/>
                  </a:lnTo>
                  <a:lnTo>
                    <a:pt x="7947" y="135818"/>
                  </a:lnTo>
                  <a:lnTo>
                    <a:pt x="0" y="225024"/>
                  </a:lnTo>
                  <a:lnTo>
                    <a:pt x="13255" y="266734"/>
                  </a:lnTo>
                  <a:lnTo>
                    <a:pt x="24319" y="285386"/>
                  </a:lnTo>
                  <a:lnTo>
                    <a:pt x="40659" y="297821"/>
                  </a:lnTo>
                  <a:lnTo>
                    <a:pt x="82718" y="311638"/>
                  </a:lnTo>
                  <a:lnTo>
                    <a:pt x="139660" y="310851"/>
                  </a:lnTo>
                  <a:lnTo>
                    <a:pt x="169146" y="298904"/>
                  </a:lnTo>
                  <a:lnTo>
                    <a:pt x="182028" y="290698"/>
                  </a:lnTo>
                  <a:lnTo>
                    <a:pt x="201122" y="267239"/>
                  </a:lnTo>
                  <a:lnTo>
                    <a:pt x="239477" y="176861"/>
                  </a:lnTo>
                  <a:lnTo>
                    <a:pt x="246973" y="144936"/>
                  </a:lnTo>
                  <a:lnTo>
                    <a:pt x="237178" y="80619"/>
                  </a:lnTo>
                  <a:lnTo>
                    <a:pt x="232761" y="64502"/>
                  </a:lnTo>
                  <a:lnTo>
                    <a:pt x="213512" y="37034"/>
                  </a:lnTo>
                  <a:lnTo>
                    <a:pt x="200849" y="24689"/>
                  </a:lnTo>
                  <a:lnTo>
                    <a:pt x="167657" y="10972"/>
                  </a:lnTo>
                  <a:lnTo>
                    <a:pt x="78717" y="0"/>
                  </a:lnTo>
                </a:path>
              </a:pathLst>
            </a:custGeom>
            <a:ln w="5829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17854" y="4274789"/>
              <a:ext cx="311568" cy="714279"/>
            </a:xfrm>
            <a:custGeom>
              <a:avLst/>
              <a:gdLst/>
              <a:ahLst/>
              <a:cxnLst/>
              <a:rect l="0" t="0" r="0" b="0"/>
              <a:pathLst>
                <a:path w="311568" h="714279">
                  <a:moveTo>
                    <a:pt x="0" y="0"/>
                  </a:moveTo>
                  <a:lnTo>
                    <a:pt x="0" y="89828"/>
                  </a:lnTo>
                  <a:lnTo>
                    <a:pt x="8565" y="160274"/>
                  </a:lnTo>
                  <a:lnTo>
                    <a:pt x="13892" y="246481"/>
                  </a:lnTo>
                  <a:lnTo>
                    <a:pt x="26780" y="338711"/>
                  </a:lnTo>
                  <a:lnTo>
                    <a:pt x="30643" y="424245"/>
                  </a:lnTo>
                  <a:lnTo>
                    <a:pt x="31787" y="514127"/>
                  </a:lnTo>
                  <a:lnTo>
                    <a:pt x="32174" y="610558"/>
                  </a:lnTo>
                  <a:lnTo>
                    <a:pt x="30434" y="642454"/>
                  </a:lnTo>
                  <a:lnTo>
                    <a:pt x="27460" y="643430"/>
                  </a:lnTo>
                  <a:lnTo>
                    <a:pt x="23685" y="638702"/>
                  </a:lnTo>
                  <a:lnTo>
                    <a:pt x="18372" y="597788"/>
                  </a:lnTo>
                  <a:lnTo>
                    <a:pt x="33980" y="503641"/>
                  </a:lnTo>
                  <a:lnTo>
                    <a:pt x="53691" y="452796"/>
                  </a:lnTo>
                  <a:lnTo>
                    <a:pt x="62685" y="436318"/>
                  </a:lnTo>
                  <a:lnTo>
                    <a:pt x="87020" y="413229"/>
                  </a:lnTo>
                  <a:lnTo>
                    <a:pt x="117556" y="398785"/>
                  </a:lnTo>
                  <a:lnTo>
                    <a:pt x="155030" y="392365"/>
                  </a:lnTo>
                  <a:lnTo>
                    <a:pt x="190808" y="399073"/>
                  </a:lnTo>
                  <a:lnTo>
                    <a:pt x="236406" y="423007"/>
                  </a:lnTo>
                  <a:lnTo>
                    <a:pt x="272625" y="457588"/>
                  </a:lnTo>
                  <a:lnTo>
                    <a:pt x="301283" y="501896"/>
                  </a:lnTo>
                  <a:lnTo>
                    <a:pt x="308419" y="517455"/>
                  </a:lnTo>
                  <a:lnTo>
                    <a:pt x="311567" y="553866"/>
                  </a:lnTo>
                  <a:lnTo>
                    <a:pt x="298981" y="635670"/>
                  </a:lnTo>
                  <a:lnTo>
                    <a:pt x="279884" y="668555"/>
                  </a:lnTo>
                  <a:lnTo>
                    <a:pt x="253470" y="693329"/>
                  </a:lnTo>
                  <a:lnTo>
                    <a:pt x="223802" y="710314"/>
                  </a:lnTo>
                  <a:lnTo>
                    <a:pt x="192690" y="714278"/>
                  </a:lnTo>
                  <a:lnTo>
                    <a:pt x="149717" y="706431"/>
                  </a:lnTo>
                  <a:lnTo>
                    <a:pt x="112942" y="693785"/>
                  </a:lnTo>
                </a:path>
              </a:pathLst>
            </a:custGeom>
            <a:ln w="5829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7035382" y="4133662"/>
            <a:ext cx="508836" cy="825495"/>
          </a:xfrm>
          <a:custGeom>
            <a:avLst/>
            <a:gdLst/>
            <a:ahLst/>
            <a:cxnLst/>
            <a:rect l="0" t="0" r="0" b="0"/>
            <a:pathLst>
              <a:path w="508836" h="825495">
                <a:moveTo>
                  <a:pt x="314456" y="0"/>
                </a:moveTo>
                <a:lnTo>
                  <a:pt x="260493" y="95689"/>
                </a:lnTo>
                <a:lnTo>
                  <a:pt x="187318" y="185111"/>
                </a:lnTo>
                <a:lnTo>
                  <a:pt x="181885" y="185930"/>
                </a:lnTo>
                <a:lnTo>
                  <a:pt x="180102" y="177282"/>
                </a:lnTo>
                <a:lnTo>
                  <a:pt x="180752" y="162322"/>
                </a:lnTo>
                <a:lnTo>
                  <a:pt x="191283" y="135892"/>
                </a:lnTo>
                <a:lnTo>
                  <a:pt x="259827" y="55372"/>
                </a:lnTo>
                <a:lnTo>
                  <a:pt x="301334" y="30913"/>
                </a:lnTo>
                <a:lnTo>
                  <a:pt x="348571" y="12020"/>
                </a:lnTo>
                <a:lnTo>
                  <a:pt x="381110" y="10245"/>
                </a:lnTo>
                <a:lnTo>
                  <a:pt x="397509" y="12347"/>
                </a:lnTo>
                <a:lnTo>
                  <a:pt x="408443" y="21103"/>
                </a:lnTo>
                <a:lnTo>
                  <a:pt x="420591" y="50448"/>
                </a:lnTo>
                <a:lnTo>
                  <a:pt x="427429" y="117109"/>
                </a:lnTo>
                <a:lnTo>
                  <a:pt x="419221" y="158706"/>
                </a:lnTo>
                <a:lnTo>
                  <a:pt x="383216" y="245520"/>
                </a:lnTo>
                <a:lnTo>
                  <a:pt x="357888" y="272171"/>
                </a:lnTo>
                <a:lnTo>
                  <a:pt x="312615" y="299067"/>
                </a:lnTo>
                <a:lnTo>
                  <a:pt x="255473" y="309896"/>
                </a:lnTo>
                <a:lnTo>
                  <a:pt x="247550" y="309576"/>
                </a:lnTo>
                <a:lnTo>
                  <a:pt x="247785" y="307525"/>
                </a:lnTo>
                <a:lnTo>
                  <a:pt x="253458" y="304319"/>
                </a:lnTo>
                <a:lnTo>
                  <a:pt x="274474" y="305660"/>
                </a:lnTo>
                <a:lnTo>
                  <a:pt x="332917" y="321504"/>
                </a:lnTo>
                <a:lnTo>
                  <a:pt x="381224" y="354548"/>
                </a:lnTo>
                <a:lnTo>
                  <a:pt x="433757" y="416978"/>
                </a:lnTo>
                <a:lnTo>
                  <a:pt x="481935" y="510941"/>
                </a:lnTo>
                <a:lnTo>
                  <a:pt x="505005" y="592056"/>
                </a:lnTo>
                <a:lnTo>
                  <a:pt x="508835" y="655179"/>
                </a:lnTo>
                <a:lnTo>
                  <a:pt x="489710" y="743865"/>
                </a:lnTo>
                <a:lnTo>
                  <a:pt x="465275" y="785363"/>
                </a:lnTo>
                <a:lnTo>
                  <a:pt x="440332" y="804490"/>
                </a:lnTo>
                <a:lnTo>
                  <a:pt x="409020" y="817282"/>
                </a:lnTo>
                <a:lnTo>
                  <a:pt x="328980" y="825494"/>
                </a:lnTo>
                <a:lnTo>
                  <a:pt x="269107" y="822013"/>
                </a:lnTo>
                <a:lnTo>
                  <a:pt x="190667" y="804362"/>
                </a:lnTo>
                <a:lnTo>
                  <a:pt x="92967" y="796380"/>
                </a:lnTo>
                <a:lnTo>
                  <a:pt x="0" y="794416"/>
                </a:lnTo>
              </a:path>
            </a:pathLst>
          </a:custGeom>
          <a:ln w="59821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2224242" y="5090667"/>
            <a:ext cx="682316" cy="885318"/>
            <a:chOff x="2224242" y="5090667"/>
            <a:chExt cx="682316" cy="885318"/>
          </a:xfrm>
        </p:grpSpPr>
        <p:sp>
          <p:nvSpPr>
            <p:cNvPr id="72" name="Freeform 71"/>
            <p:cNvSpPr/>
            <p:nvPr/>
          </p:nvSpPr>
          <p:spPr>
            <a:xfrm>
              <a:off x="2224242" y="5090667"/>
              <a:ext cx="212247" cy="575073"/>
            </a:xfrm>
            <a:custGeom>
              <a:avLst/>
              <a:gdLst/>
              <a:ahLst/>
              <a:cxnLst/>
              <a:rect l="0" t="0" r="0" b="0"/>
              <a:pathLst>
                <a:path w="212247" h="575073">
                  <a:moveTo>
                    <a:pt x="5416" y="556269"/>
                  </a:moveTo>
                  <a:lnTo>
                    <a:pt x="0" y="526247"/>
                  </a:lnTo>
                  <a:lnTo>
                    <a:pt x="4036" y="480080"/>
                  </a:lnTo>
                  <a:lnTo>
                    <a:pt x="7793" y="434806"/>
                  </a:lnTo>
                  <a:lnTo>
                    <a:pt x="12736" y="383438"/>
                  </a:lnTo>
                  <a:lnTo>
                    <a:pt x="19397" y="328647"/>
                  </a:lnTo>
                  <a:lnTo>
                    <a:pt x="23266" y="276543"/>
                  </a:lnTo>
                  <a:lnTo>
                    <a:pt x="24981" y="233362"/>
                  </a:lnTo>
                  <a:lnTo>
                    <a:pt x="30596" y="190506"/>
                  </a:lnTo>
                  <a:lnTo>
                    <a:pt x="32724" y="133936"/>
                  </a:lnTo>
                  <a:lnTo>
                    <a:pt x="34399" y="79103"/>
                  </a:lnTo>
                  <a:lnTo>
                    <a:pt x="40002" y="35466"/>
                  </a:lnTo>
                  <a:lnTo>
                    <a:pt x="41680" y="8984"/>
                  </a:lnTo>
                  <a:lnTo>
                    <a:pt x="45261" y="2341"/>
                  </a:lnTo>
                  <a:lnTo>
                    <a:pt x="50782" y="0"/>
                  </a:lnTo>
                  <a:lnTo>
                    <a:pt x="57597" y="529"/>
                  </a:lnTo>
                  <a:lnTo>
                    <a:pt x="63184" y="4016"/>
                  </a:lnTo>
                  <a:lnTo>
                    <a:pt x="72178" y="16247"/>
                  </a:lnTo>
                  <a:lnTo>
                    <a:pt x="92527" y="64259"/>
                  </a:lnTo>
                  <a:lnTo>
                    <a:pt x="110601" y="116919"/>
                  </a:lnTo>
                  <a:lnTo>
                    <a:pt x="127454" y="172691"/>
                  </a:lnTo>
                  <a:lnTo>
                    <a:pt x="140133" y="221325"/>
                  </a:lnTo>
                  <a:lnTo>
                    <a:pt x="152697" y="277628"/>
                  </a:lnTo>
                  <a:lnTo>
                    <a:pt x="165238" y="330070"/>
                  </a:lnTo>
                  <a:lnTo>
                    <a:pt x="177774" y="375674"/>
                  </a:lnTo>
                  <a:lnTo>
                    <a:pt x="183849" y="422365"/>
                  </a:lnTo>
                  <a:lnTo>
                    <a:pt x="194024" y="474611"/>
                  </a:lnTo>
                  <a:lnTo>
                    <a:pt x="201102" y="529926"/>
                  </a:lnTo>
                  <a:lnTo>
                    <a:pt x="212246" y="575072"/>
                  </a:lnTo>
                </a:path>
              </a:pathLst>
            </a:custGeom>
            <a:ln w="3390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257862" y="5503220"/>
              <a:ext cx="122219" cy="12098"/>
            </a:xfrm>
            <a:custGeom>
              <a:avLst/>
              <a:gdLst/>
              <a:ahLst/>
              <a:cxnLst/>
              <a:rect l="0" t="0" r="0" b="0"/>
              <a:pathLst>
                <a:path w="122219" h="12098">
                  <a:moveTo>
                    <a:pt x="122218" y="12097"/>
                  </a:moveTo>
                  <a:lnTo>
                    <a:pt x="107245" y="2115"/>
                  </a:lnTo>
                  <a:lnTo>
                    <a:pt x="88752" y="0"/>
                  </a:lnTo>
                  <a:lnTo>
                    <a:pt x="38151" y="8801"/>
                  </a:lnTo>
                  <a:lnTo>
                    <a:pt x="0" y="12097"/>
                  </a:lnTo>
                </a:path>
              </a:pathLst>
            </a:custGeom>
            <a:ln w="3390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64692" y="5421357"/>
              <a:ext cx="141022" cy="265196"/>
            </a:xfrm>
            <a:custGeom>
              <a:avLst/>
              <a:gdLst/>
              <a:ahLst/>
              <a:cxnLst/>
              <a:rect l="0" t="0" r="0" b="0"/>
              <a:pathLst>
                <a:path w="141022" h="265196">
                  <a:moveTo>
                    <a:pt x="0" y="112762"/>
                  </a:moveTo>
                  <a:lnTo>
                    <a:pt x="2786" y="150885"/>
                  </a:lnTo>
                  <a:lnTo>
                    <a:pt x="9575" y="204949"/>
                  </a:lnTo>
                  <a:lnTo>
                    <a:pt x="22373" y="261499"/>
                  </a:lnTo>
                  <a:lnTo>
                    <a:pt x="23272" y="265195"/>
                  </a:lnTo>
                  <a:lnTo>
                    <a:pt x="22827" y="264525"/>
                  </a:lnTo>
                  <a:lnTo>
                    <a:pt x="14607" y="230950"/>
                  </a:lnTo>
                  <a:lnTo>
                    <a:pt x="9386" y="175068"/>
                  </a:lnTo>
                  <a:lnTo>
                    <a:pt x="2164" y="119924"/>
                  </a:lnTo>
                  <a:lnTo>
                    <a:pt x="5419" y="64037"/>
                  </a:lnTo>
                  <a:lnTo>
                    <a:pt x="17165" y="21311"/>
                  </a:lnTo>
                  <a:lnTo>
                    <a:pt x="27128" y="5612"/>
                  </a:lnTo>
                  <a:lnTo>
                    <a:pt x="33755" y="1634"/>
                  </a:lnTo>
                  <a:lnTo>
                    <a:pt x="49474" y="0"/>
                  </a:lnTo>
                  <a:lnTo>
                    <a:pt x="64121" y="5541"/>
                  </a:lnTo>
                  <a:lnTo>
                    <a:pt x="70951" y="9944"/>
                  </a:lnTo>
                  <a:lnTo>
                    <a:pt x="90547" y="36104"/>
                  </a:lnTo>
                  <a:lnTo>
                    <a:pt x="108380" y="82376"/>
                  </a:lnTo>
                  <a:lnTo>
                    <a:pt x="121961" y="131753"/>
                  </a:lnTo>
                  <a:lnTo>
                    <a:pt x="129712" y="181743"/>
                  </a:lnTo>
                  <a:lnTo>
                    <a:pt x="138810" y="234160"/>
                  </a:lnTo>
                  <a:lnTo>
                    <a:pt x="141021" y="263184"/>
                  </a:lnTo>
                </a:path>
              </a:pathLst>
            </a:custGeom>
            <a:ln w="3390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635337" y="5116171"/>
              <a:ext cx="120799" cy="606503"/>
            </a:xfrm>
            <a:custGeom>
              <a:avLst/>
              <a:gdLst/>
              <a:ahLst/>
              <a:cxnLst/>
              <a:rect l="0" t="0" r="0" b="0"/>
              <a:pathLst>
                <a:path w="120799" h="606503">
                  <a:moveTo>
                    <a:pt x="92594" y="511962"/>
                  </a:moveTo>
                  <a:lnTo>
                    <a:pt x="92594" y="459621"/>
                  </a:lnTo>
                  <a:lnTo>
                    <a:pt x="84044" y="405830"/>
                  </a:lnTo>
                  <a:lnTo>
                    <a:pt x="69053" y="373967"/>
                  </a:lnTo>
                  <a:lnTo>
                    <a:pt x="57409" y="358010"/>
                  </a:lnTo>
                  <a:lnTo>
                    <a:pt x="50334" y="353964"/>
                  </a:lnTo>
                  <a:lnTo>
                    <a:pt x="34117" y="352254"/>
                  </a:lnTo>
                  <a:lnTo>
                    <a:pt x="27495" y="355349"/>
                  </a:lnTo>
                  <a:lnTo>
                    <a:pt x="17350" y="367146"/>
                  </a:lnTo>
                  <a:lnTo>
                    <a:pt x="5767" y="401387"/>
                  </a:lnTo>
                  <a:lnTo>
                    <a:pt x="0" y="453289"/>
                  </a:lnTo>
                  <a:lnTo>
                    <a:pt x="1646" y="509967"/>
                  </a:lnTo>
                  <a:lnTo>
                    <a:pt x="11721" y="556718"/>
                  </a:lnTo>
                  <a:lnTo>
                    <a:pt x="25687" y="586507"/>
                  </a:lnTo>
                  <a:lnTo>
                    <a:pt x="39876" y="600109"/>
                  </a:lnTo>
                  <a:lnTo>
                    <a:pt x="48047" y="605198"/>
                  </a:lnTo>
                  <a:lnTo>
                    <a:pt x="55584" y="606502"/>
                  </a:lnTo>
                  <a:lnTo>
                    <a:pt x="62698" y="605282"/>
                  </a:lnTo>
                  <a:lnTo>
                    <a:pt x="69529" y="602380"/>
                  </a:lnTo>
                  <a:lnTo>
                    <a:pt x="82691" y="588012"/>
                  </a:lnTo>
                  <a:lnTo>
                    <a:pt x="94460" y="566654"/>
                  </a:lnTo>
                  <a:lnTo>
                    <a:pt x="105914" y="523177"/>
                  </a:lnTo>
                  <a:lnTo>
                    <a:pt x="109772" y="468046"/>
                  </a:lnTo>
                  <a:lnTo>
                    <a:pt x="110915" y="423855"/>
                  </a:lnTo>
                  <a:lnTo>
                    <a:pt x="111301" y="371489"/>
                  </a:lnTo>
                  <a:lnTo>
                    <a:pt x="111378" y="320909"/>
                  </a:lnTo>
                  <a:lnTo>
                    <a:pt x="106400" y="268255"/>
                  </a:lnTo>
                  <a:lnTo>
                    <a:pt x="98310" y="221316"/>
                  </a:lnTo>
                  <a:lnTo>
                    <a:pt x="89297" y="165972"/>
                  </a:lnTo>
                  <a:lnTo>
                    <a:pt x="80010" y="123227"/>
                  </a:lnTo>
                  <a:lnTo>
                    <a:pt x="70643" y="75741"/>
                  </a:lnTo>
                  <a:lnTo>
                    <a:pt x="58119" y="26063"/>
                  </a:lnTo>
                  <a:lnTo>
                    <a:pt x="51853" y="5609"/>
                  </a:lnTo>
                  <a:lnTo>
                    <a:pt x="46631" y="990"/>
                  </a:lnTo>
                  <a:lnTo>
                    <a:pt x="40015" y="0"/>
                  </a:lnTo>
                  <a:lnTo>
                    <a:pt x="32471" y="1430"/>
                  </a:lnTo>
                  <a:lnTo>
                    <a:pt x="27442" y="7605"/>
                  </a:lnTo>
                  <a:lnTo>
                    <a:pt x="21854" y="28395"/>
                  </a:lnTo>
                  <a:lnTo>
                    <a:pt x="24727" y="83255"/>
                  </a:lnTo>
                  <a:lnTo>
                    <a:pt x="29164" y="132626"/>
                  </a:lnTo>
                  <a:lnTo>
                    <a:pt x="34799" y="177856"/>
                  </a:lnTo>
                  <a:lnTo>
                    <a:pt x="42373" y="227026"/>
                  </a:lnTo>
                  <a:lnTo>
                    <a:pt x="47738" y="276975"/>
                  </a:lnTo>
                  <a:lnTo>
                    <a:pt x="55626" y="320118"/>
                  </a:lnTo>
                  <a:lnTo>
                    <a:pt x="67650" y="375875"/>
                  </a:lnTo>
                  <a:lnTo>
                    <a:pt x="80084" y="431032"/>
                  </a:lnTo>
                  <a:lnTo>
                    <a:pt x="92599" y="483247"/>
                  </a:lnTo>
                  <a:lnTo>
                    <a:pt x="104782" y="518427"/>
                  </a:lnTo>
                  <a:lnTo>
                    <a:pt x="120798" y="549568"/>
                  </a:lnTo>
                </a:path>
              </a:pathLst>
            </a:custGeom>
            <a:ln w="3390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812544" y="5524718"/>
              <a:ext cx="56409" cy="131621"/>
            </a:xfrm>
            <a:custGeom>
              <a:avLst/>
              <a:gdLst/>
              <a:ahLst/>
              <a:cxnLst/>
              <a:rect l="0" t="0" r="0" b="0"/>
              <a:pathLst>
                <a:path w="56409" h="131621">
                  <a:moveTo>
                    <a:pt x="0" y="0"/>
                  </a:moveTo>
                  <a:lnTo>
                    <a:pt x="13012" y="48348"/>
                  </a:lnTo>
                  <a:lnTo>
                    <a:pt x="40170" y="101309"/>
                  </a:lnTo>
                  <a:lnTo>
                    <a:pt x="56408" y="131620"/>
                  </a:lnTo>
                </a:path>
              </a:pathLst>
            </a:custGeom>
            <a:ln w="3390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793741" y="5468310"/>
              <a:ext cx="112817" cy="507675"/>
            </a:xfrm>
            <a:custGeom>
              <a:avLst/>
              <a:gdLst/>
              <a:ahLst/>
              <a:cxnLst/>
              <a:rect l="0" t="0" r="0" b="0"/>
              <a:pathLst>
                <a:path w="112817" h="507675">
                  <a:moveTo>
                    <a:pt x="112816" y="0"/>
                  </a:moveTo>
                  <a:lnTo>
                    <a:pt x="99731" y="44248"/>
                  </a:lnTo>
                  <a:lnTo>
                    <a:pt x="90717" y="89367"/>
                  </a:lnTo>
                  <a:lnTo>
                    <a:pt x="78312" y="145751"/>
                  </a:lnTo>
                  <a:lnTo>
                    <a:pt x="65803" y="197125"/>
                  </a:lnTo>
                  <a:lnTo>
                    <a:pt x="53273" y="252501"/>
                  </a:lnTo>
                  <a:lnTo>
                    <a:pt x="43872" y="298243"/>
                  </a:lnTo>
                  <a:lnTo>
                    <a:pt x="34471" y="344875"/>
                  </a:lnTo>
                  <a:lnTo>
                    <a:pt x="25070" y="391771"/>
                  </a:lnTo>
                  <a:lnTo>
                    <a:pt x="12535" y="447949"/>
                  </a:lnTo>
                  <a:lnTo>
                    <a:pt x="2785" y="494329"/>
                  </a:lnTo>
                  <a:lnTo>
                    <a:pt x="0" y="507674"/>
                  </a:lnTo>
                </a:path>
              </a:pathLst>
            </a:custGeom>
            <a:ln w="3390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7030146" y="5113532"/>
            <a:ext cx="519308" cy="839589"/>
          </a:xfrm>
          <a:custGeom>
            <a:avLst/>
            <a:gdLst/>
            <a:ahLst/>
            <a:cxnLst/>
            <a:rect l="0" t="0" r="0" b="0"/>
            <a:pathLst>
              <a:path w="519308" h="839589">
                <a:moveTo>
                  <a:pt x="100720" y="2067"/>
                </a:moveTo>
                <a:lnTo>
                  <a:pt x="92002" y="35266"/>
                </a:lnTo>
                <a:lnTo>
                  <a:pt x="85061" y="99243"/>
                </a:lnTo>
                <a:lnTo>
                  <a:pt x="65094" y="175116"/>
                </a:lnTo>
                <a:lnTo>
                  <a:pt x="51531" y="203003"/>
                </a:lnTo>
                <a:lnTo>
                  <a:pt x="46787" y="206494"/>
                </a:lnTo>
                <a:lnTo>
                  <a:pt x="43623" y="203183"/>
                </a:lnTo>
                <a:lnTo>
                  <a:pt x="41516" y="195339"/>
                </a:lnTo>
                <a:lnTo>
                  <a:pt x="45281" y="164097"/>
                </a:lnTo>
                <a:lnTo>
                  <a:pt x="66920" y="103165"/>
                </a:lnTo>
                <a:lnTo>
                  <a:pt x="113778" y="31161"/>
                </a:lnTo>
                <a:lnTo>
                  <a:pt x="131893" y="13588"/>
                </a:lnTo>
                <a:lnTo>
                  <a:pt x="154037" y="1081"/>
                </a:lnTo>
                <a:lnTo>
                  <a:pt x="164453" y="0"/>
                </a:lnTo>
                <a:lnTo>
                  <a:pt x="183542" y="6316"/>
                </a:lnTo>
                <a:lnTo>
                  <a:pt x="216870" y="32454"/>
                </a:lnTo>
                <a:lnTo>
                  <a:pt x="240055" y="66976"/>
                </a:lnTo>
                <a:lnTo>
                  <a:pt x="265035" y="136625"/>
                </a:lnTo>
                <a:lnTo>
                  <a:pt x="278130" y="194619"/>
                </a:lnTo>
                <a:lnTo>
                  <a:pt x="287177" y="260191"/>
                </a:lnTo>
                <a:lnTo>
                  <a:pt x="286100" y="333176"/>
                </a:lnTo>
                <a:lnTo>
                  <a:pt x="280613" y="400842"/>
                </a:lnTo>
                <a:lnTo>
                  <a:pt x="272025" y="467478"/>
                </a:lnTo>
                <a:lnTo>
                  <a:pt x="256756" y="531483"/>
                </a:lnTo>
                <a:lnTo>
                  <a:pt x="240169" y="594654"/>
                </a:lnTo>
                <a:lnTo>
                  <a:pt x="210380" y="669904"/>
                </a:lnTo>
                <a:lnTo>
                  <a:pt x="179070" y="737180"/>
                </a:lnTo>
                <a:lnTo>
                  <a:pt x="123409" y="802899"/>
                </a:lnTo>
                <a:lnTo>
                  <a:pt x="87241" y="833014"/>
                </a:lnTo>
                <a:lnTo>
                  <a:pt x="74821" y="837908"/>
                </a:lnTo>
                <a:lnTo>
                  <a:pt x="49748" y="839588"/>
                </a:lnTo>
                <a:lnTo>
                  <a:pt x="28267" y="831878"/>
                </a:lnTo>
                <a:lnTo>
                  <a:pt x="18593" y="825876"/>
                </a:lnTo>
                <a:lnTo>
                  <a:pt x="12144" y="816236"/>
                </a:lnTo>
                <a:lnTo>
                  <a:pt x="3067" y="775736"/>
                </a:lnTo>
                <a:lnTo>
                  <a:pt x="0" y="707787"/>
                </a:lnTo>
                <a:lnTo>
                  <a:pt x="2399" y="669475"/>
                </a:lnTo>
                <a:lnTo>
                  <a:pt x="19598" y="619031"/>
                </a:lnTo>
                <a:lnTo>
                  <a:pt x="58891" y="566035"/>
                </a:lnTo>
                <a:lnTo>
                  <a:pt x="90675" y="546257"/>
                </a:lnTo>
                <a:lnTo>
                  <a:pt x="133605" y="538204"/>
                </a:lnTo>
                <a:lnTo>
                  <a:pt x="207334" y="547019"/>
                </a:lnTo>
                <a:lnTo>
                  <a:pt x="277647" y="578201"/>
                </a:lnTo>
                <a:lnTo>
                  <a:pt x="354062" y="635582"/>
                </a:lnTo>
                <a:lnTo>
                  <a:pt x="421788" y="682149"/>
                </a:lnTo>
                <a:lnTo>
                  <a:pt x="488055" y="714955"/>
                </a:lnTo>
                <a:lnTo>
                  <a:pt x="519307" y="737764"/>
                </a:lnTo>
              </a:path>
            </a:pathLst>
          </a:custGeom>
          <a:ln w="45729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2923434" y="229159"/>
            <a:ext cx="452727" cy="687676"/>
          </a:xfrm>
          <a:custGeom>
            <a:avLst/>
            <a:gdLst/>
            <a:ahLst/>
            <a:cxnLst/>
            <a:rect l="0" t="0" r="0" b="0"/>
            <a:pathLst>
              <a:path w="452727" h="687676">
                <a:moveTo>
                  <a:pt x="0" y="635033"/>
                </a:moveTo>
                <a:lnTo>
                  <a:pt x="17959" y="572752"/>
                </a:lnTo>
                <a:lnTo>
                  <a:pt x="35149" y="510426"/>
                </a:lnTo>
                <a:lnTo>
                  <a:pt x="51229" y="460852"/>
                </a:lnTo>
                <a:lnTo>
                  <a:pt x="69218" y="402925"/>
                </a:lnTo>
                <a:lnTo>
                  <a:pt x="80431" y="351011"/>
                </a:lnTo>
                <a:lnTo>
                  <a:pt x="98228" y="289011"/>
                </a:lnTo>
                <a:lnTo>
                  <a:pt x="112297" y="235014"/>
                </a:lnTo>
                <a:lnTo>
                  <a:pt x="124000" y="180377"/>
                </a:lnTo>
                <a:lnTo>
                  <a:pt x="140596" y="127793"/>
                </a:lnTo>
                <a:lnTo>
                  <a:pt x="160397" y="73750"/>
                </a:lnTo>
                <a:lnTo>
                  <a:pt x="166593" y="64312"/>
                </a:lnTo>
                <a:lnTo>
                  <a:pt x="171893" y="62700"/>
                </a:lnTo>
                <a:lnTo>
                  <a:pt x="176597" y="66304"/>
                </a:lnTo>
                <a:lnTo>
                  <a:pt x="180902" y="73386"/>
                </a:lnTo>
                <a:lnTo>
                  <a:pt x="187812" y="126780"/>
                </a:lnTo>
                <a:lnTo>
                  <a:pt x="192297" y="187413"/>
                </a:lnTo>
                <a:lnTo>
                  <a:pt x="207427" y="245934"/>
                </a:lnTo>
                <a:lnTo>
                  <a:pt x="224291" y="295785"/>
                </a:lnTo>
                <a:lnTo>
                  <a:pt x="249805" y="334184"/>
                </a:lnTo>
                <a:lnTo>
                  <a:pt x="257784" y="338541"/>
                </a:lnTo>
                <a:lnTo>
                  <a:pt x="276007" y="340262"/>
                </a:lnTo>
                <a:lnTo>
                  <a:pt x="284611" y="336743"/>
                </a:lnTo>
                <a:lnTo>
                  <a:pt x="300409" y="323475"/>
                </a:lnTo>
                <a:lnTo>
                  <a:pt x="322379" y="284022"/>
                </a:lnTo>
                <a:lnTo>
                  <a:pt x="344916" y="222330"/>
                </a:lnTo>
                <a:lnTo>
                  <a:pt x="357221" y="171159"/>
                </a:lnTo>
                <a:lnTo>
                  <a:pt x="368276" y="118953"/>
                </a:lnTo>
                <a:lnTo>
                  <a:pt x="378961" y="69559"/>
                </a:lnTo>
                <a:lnTo>
                  <a:pt x="389535" y="22169"/>
                </a:lnTo>
                <a:lnTo>
                  <a:pt x="395395" y="0"/>
                </a:lnTo>
                <a:lnTo>
                  <a:pt x="396958" y="2278"/>
                </a:lnTo>
                <a:lnTo>
                  <a:pt x="399672" y="64667"/>
                </a:lnTo>
                <a:lnTo>
                  <a:pt x="399961" y="119375"/>
                </a:lnTo>
                <a:lnTo>
                  <a:pt x="400047" y="169770"/>
                </a:lnTo>
                <a:lnTo>
                  <a:pt x="400072" y="231495"/>
                </a:lnTo>
                <a:lnTo>
                  <a:pt x="403201" y="292932"/>
                </a:lnTo>
                <a:lnTo>
                  <a:pt x="409148" y="344799"/>
                </a:lnTo>
                <a:lnTo>
                  <a:pt x="410178" y="402938"/>
                </a:lnTo>
                <a:lnTo>
                  <a:pt x="416073" y="466438"/>
                </a:lnTo>
                <a:lnTo>
                  <a:pt x="419639" y="529707"/>
                </a:lnTo>
                <a:lnTo>
                  <a:pt x="426285" y="587317"/>
                </a:lnTo>
                <a:lnTo>
                  <a:pt x="439011" y="642375"/>
                </a:lnTo>
                <a:lnTo>
                  <a:pt x="452726" y="68767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3418274" y="653121"/>
            <a:ext cx="200042" cy="238593"/>
          </a:xfrm>
          <a:custGeom>
            <a:avLst/>
            <a:gdLst/>
            <a:ahLst/>
            <a:cxnLst/>
            <a:rect l="0" t="0" r="0" b="0"/>
            <a:pathLst>
              <a:path w="200042" h="238593">
                <a:moveTo>
                  <a:pt x="0" y="147900"/>
                </a:moveTo>
                <a:lnTo>
                  <a:pt x="54145" y="139567"/>
                </a:lnTo>
                <a:lnTo>
                  <a:pt x="114625" y="129255"/>
                </a:lnTo>
                <a:lnTo>
                  <a:pt x="168299" y="112660"/>
                </a:lnTo>
                <a:lnTo>
                  <a:pt x="183204" y="99482"/>
                </a:lnTo>
                <a:lnTo>
                  <a:pt x="188816" y="91055"/>
                </a:lnTo>
                <a:lnTo>
                  <a:pt x="196715" y="56837"/>
                </a:lnTo>
                <a:lnTo>
                  <a:pt x="192324" y="36848"/>
                </a:lnTo>
                <a:lnTo>
                  <a:pt x="181403" y="20165"/>
                </a:lnTo>
                <a:lnTo>
                  <a:pt x="164851" y="4951"/>
                </a:lnTo>
                <a:lnTo>
                  <a:pt x="155524" y="1128"/>
                </a:lnTo>
                <a:lnTo>
                  <a:pt x="135802" y="0"/>
                </a:lnTo>
                <a:lnTo>
                  <a:pt x="99379" y="11531"/>
                </a:lnTo>
                <a:lnTo>
                  <a:pt x="70130" y="29765"/>
                </a:lnTo>
                <a:lnTo>
                  <a:pt x="57295" y="46263"/>
                </a:lnTo>
                <a:lnTo>
                  <a:pt x="31994" y="106106"/>
                </a:lnTo>
                <a:lnTo>
                  <a:pt x="27087" y="126985"/>
                </a:lnTo>
                <a:lnTo>
                  <a:pt x="28806" y="147963"/>
                </a:lnTo>
                <a:lnTo>
                  <a:pt x="41940" y="179504"/>
                </a:lnTo>
                <a:lnTo>
                  <a:pt x="81011" y="228004"/>
                </a:lnTo>
                <a:lnTo>
                  <a:pt x="101125" y="236144"/>
                </a:lnTo>
                <a:lnTo>
                  <a:pt x="124493" y="238592"/>
                </a:lnTo>
                <a:lnTo>
                  <a:pt x="146577" y="235781"/>
                </a:lnTo>
                <a:lnTo>
                  <a:pt x="164971" y="227512"/>
                </a:lnTo>
                <a:lnTo>
                  <a:pt x="185361" y="215942"/>
                </a:lnTo>
                <a:lnTo>
                  <a:pt x="200041" y="2110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3681486" y="645765"/>
            <a:ext cx="178986" cy="219729"/>
          </a:xfrm>
          <a:custGeom>
            <a:avLst/>
            <a:gdLst/>
            <a:ahLst/>
            <a:cxnLst/>
            <a:rect l="0" t="0" r="0" b="0"/>
            <a:pathLst>
              <a:path w="178986" h="219729">
                <a:moveTo>
                  <a:pt x="0" y="81556"/>
                </a:moveTo>
                <a:lnTo>
                  <a:pt x="5589" y="143649"/>
                </a:lnTo>
                <a:lnTo>
                  <a:pt x="12998" y="205561"/>
                </a:lnTo>
                <a:lnTo>
                  <a:pt x="16306" y="219728"/>
                </a:lnTo>
                <a:lnTo>
                  <a:pt x="3954" y="166327"/>
                </a:lnTo>
                <a:lnTo>
                  <a:pt x="781" y="112556"/>
                </a:lnTo>
                <a:lnTo>
                  <a:pt x="5744" y="62463"/>
                </a:lnTo>
                <a:lnTo>
                  <a:pt x="14700" y="29496"/>
                </a:lnTo>
                <a:lnTo>
                  <a:pt x="27591" y="11235"/>
                </a:lnTo>
                <a:lnTo>
                  <a:pt x="35941" y="3090"/>
                </a:lnTo>
                <a:lnTo>
                  <a:pt x="46188" y="0"/>
                </a:lnTo>
                <a:lnTo>
                  <a:pt x="70051" y="2805"/>
                </a:lnTo>
                <a:lnTo>
                  <a:pt x="79456" y="7998"/>
                </a:lnTo>
                <a:lnTo>
                  <a:pt x="93025" y="23127"/>
                </a:lnTo>
                <a:lnTo>
                  <a:pt x="126576" y="83105"/>
                </a:lnTo>
                <a:lnTo>
                  <a:pt x="148875" y="138014"/>
                </a:lnTo>
                <a:lnTo>
                  <a:pt x="168188" y="193366"/>
                </a:lnTo>
                <a:lnTo>
                  <a:pt x="178985" y="2184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3828885" y="411466"/>
            <a:ext cx="31587" cy="105286"/>
          </a:xfrm>
          <a:custGeom>
            <a:avLst/>
            <a:gdLst/>
            <a:ahLst/>
            <a:cxnLst/>
            <a:rect l="0" t="0" r="0" b="0"/>
            <a:pathLst>
              <a:path w="31587" h="105286">
                <a:moveTo>
                  <a:pt x="0" y="0"/>
                </a:moveTo>
                <a:lnTo>
                  <a:pt x="17958" y="63428"/>
                </a:lnTo>
                <a:lnTo>
                  <a:pt x="31586" y="1052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4046763" y="580790"/>
            <a:ext cx="250942" cy="270687"/>
          </a:xfrm>
          <a:custGeom>
            <a:avLst/>
            <a:gdLst/>
            <a:ahLst/>
            <a:cxnLst/>
            <a:rect l="0" t="0" r="0" b="0"/>
            <a:pathLst>
              <a:path w="250942" h="270687">
                <a:moveTo>
                  <a:pt x="150619" y="20189"/>
                </a:moveTo>
                <a:lnTo>
                  <a:pt x="139441" y="9011"/>
                </a:lnTo>
                <a:lnTo>
                  <a:pt x="121475" y="3523"/>
                </a:lnTo>
                <a:lnTo>
                  <a:pt x="71813" y="0"/>
                </a:lnTo>
                <a:lnTo>
                  <a:pt x="50864" y="5757"/>
                </a:lnTo>
                <a:lnTo>
                  <a:pt x="18351" y="28517"/>
                </a:lnTo>
                <a:lnTo>
                  <a:pt x="2115" y="54242"/>
                </a:lnTo>
                <a:lnTo>
                  <a:pt x="0" y="77048"/>
                </a:lnTo>
                <a:lnTo>
                  <a:pt x="1074" y="89681"/>
                </a:lnTo>
                <a:lnTo>
                  <a:pt x="11625" y="109956"/>
                </a:lnTo>
                <a:lnTo>
                  <a:pt x="19352" y="118638"/>
                </a:lnTo>
                <a:lnTo>
                  <a:pt x="28013" y="123257"/>
                </a:lnTo>
                <a:lnTo>
                  <a:pt x="88591" y="125413"/>
                </a:lnTo>
                <a:lnTo>
                  <a:pt x="146643" y="135038"/>
                </a:lnTo>
                <a:lnTo>
                  <a:pt x="200050" y="158256"/>
                </a:lnTo>
                <a:lnTo>
                  <a:pt x="221722" y="172799"/>
                </a:lnTo>
                <a:lnTo>
                  <a:pt x="239152" y="190961"/>
                </a:lnTo>
                <a:lnTo>
                  <a:pt x="248459" y="213851"/>
                </a:lnTo>
                <a:lnTo>
                  <a:pt x="250941" y="226506"/>
                </a:lnTo>
                <a:lnTo>
                  <a:pt x="247460" y="246806"/>
                </a:lnTo>
                <a:lnTo>
                  <a:pt x="243256" y="255495"/>
                </a:lnTo>
                <a:lnTo>
                  <a:pt x="235774" y="261288"/>
                </a:lnTo>
                <a:lnTo>
                  <a:pt x="214982" y="267724"/>
                </a:lnTo>
                <a:lnTo>
                  <a:pt x="164676" y="270686"/>
                </a:lnTo>
                <a:lnTo>
                  <a:pt x="141660" y="266832"/>
                </a:lnTo>
                <a:lnTo>
                  <a:pt x="122851" y="258100"/>
                </a:lnTo>
                <a:lnTo>
                  <a:pt x="97977" y="24128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4776450" y="264067"/>
            <a:ext cx="21058" cy="526426"/>
          </a:xfrm>
          <a:custGeom>
            <a:avLst/>
            <a:gdLst/>
            <a:ahLst/>
            <a:cxnLst/>
            <a:rect l="0" t="0" r="0" b="0"/>
            <a:pathLst>
              <a:path w="21058" h="526426">
                <a:moveTo>
                  <a:pt x="0" y="0"/>
                </a:moveTo>
                <a:lnTo>
                  <a:pt x="0" y="62478"/>
                </a:lnTo>
                <a:lnTo>
                  <a:pt x="0" y="119186"/>
                </a:lnTo>
                <a:lnTo>
                  <a:pt x="1170" y="175448"/>
                </a:lnTo>
                <a:lnTo>
                  <a:pt x="8333" y="231622"/>
                </a:lnTo>
                <a:lnTo>
                  <a:pt x="9878" y="283098"/>
                </a:lnTo>
                <a:lnTo>
                  <a:pt x="10239" y="325863"/>
                </a:lnTo>
                <a:lnTo>
                  <a:pt x="11613" y="385891"/>
                </a:lnTo>
                <a:lnTo>
                  <a:pt x="18845" y="442513"/>
                </a:lnTo>
                <a:lnTo>
                  <a:pt x="20620" y="498412"/>
                </a:lnTo>
                <a:lnTo>
                  <a:pt x="21057" y="5264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4523766" y="200896"/>
            <a:ext cx="452726" cy="52644"/>
          </a:xfrm>
          <a:custGeom>
            <a:avLst/>
            <a:gdLst/>
            <a:ahLst/>
            <a:cxnLst/>
            <a:rect l="0" t="0" r="0" b="0"/>
            <a:pathLst>
              <a:path w="452726" h="52644">
                <a:moveTo>
                  <a:pt x="452725" y="0"/>
                </a:moveTo>
                <a:lnTo>
                  <a:pt x="390633" y="5590"/>
                </a:lnTo>
                <a:lnTo>
                  <a:pt x="341521" y="14655"/>
                </a:lnTo>
                <a:lnTo>
                  <a:pt x="282515" y="24749"/>
                </a:lnTo>
                <a:lnTo>
                  <a:pt x="231757" y="29560"/>
                </a:lnTo>
                <a:lnTo>
                  <a:pt x="175903" y="36575"/>
                </a:lnTo>
                <a:lnTo>
                  <a:pt x="132381" y="39652"/>
                </a:lnTo>
                <a:lnTo>
                  <a:pt x="74319" y="44504"/>
                </a:lnTo>
                <a:lnTo>
                  <a:pt x="34889" y="50232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4924282" y="653622"/>
            <a:ext cx="10096" cy="178985"/>
          </a:xfrm>
          <a:custGeom>
            <a:avLst/>
            <a:gdLst/>
            <a:ahLst/>
            <a:cxnLst/>
            <a:rect l="0" t="0" r="0" b="0"/>
            <a:pathLst>
              <a:path w="10096" h="178985">
                <a:moveTo>
                  <a:pt x="10095" y="0"/>
                </a:moveTo>
                <a:lnTo>
                  <a:pt x="1762" y="37478"/>
                </a:lnTo>
                <a:lnTo>
                  <a:pt x="0" y="88901"/>
                </a:lnTo>
                <a:lnTo>
                  <a:pt x="7958" y="151841"/>
                </a:lnTo>
                <a:lnTo>
                  <a:pt x="10095" y="1789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4923849" y="421995"/>
            <a:ext cx="1" cy="21058"/>
          </a:xfrm>
          <a:custGeom>
            <a:avLst/>
            <a:gdLst/>
            <a:ahLst/>
            <a:cxnLst/>
            <a:rect l="0" t="0" r="0" b="0"/>
            <a:pathLst>
              <a:path w="1" h="21058">
                <a:moveTo>
                  <a:pt x="0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5135069" y="316710"/>
            <a:ext cx="29868" cy="526426"/>
          </a:xfrm>
          <a:custGeom>
            <a:avLst/>
            <a:gdLst/>
            <a:ahLst/>
            <a:cxnLst/>
            <a:rect l="0" t="0" r="0" b="0"/>
            <a:pathLst>
              <a:path w="29868" h="526426">
                <a:moveTo>
                  <a:pt x="9878" y="0"/>
                </a:moveTo>
                <a:lnTo>
                  <a:pt x="1545" y="52050"/>
                </a:lnTo>
                <a:lnTo>
                  <a:pt x="0" y="101990"/>
                </a:lnTo>
                <a:lnTo>
                  <a:pt x="5068" y="160786"/>
                </a:lnTo>
                <a:lnTo>
                  <a:pt x="10098" y="218630"/>
                </a:lnTo>
                <a:lnTo>
                  <a:pt x="16833" y="270410"/>
                </a:lnTo>
                <a:lnTo>
                  <a:pt x="18818" y="313594"/>
                </a:lnTo>
                <a:lnTo>
                  <a:pt x="22820" y="356964"/>
                </a:lnTo>
                <a:lnTo>
                  <a:pt x="27329" y="399636"/>
                </a:lnTo>
                <a:lnTo>
                  <a:pt x="29867" y="460782"/>
                </a:lnTo>
                <a:lnTo>
                  <a:pt x="29449" y="504895"/>
                </a:lnTo>
                <a:lnTo>
                  <a:pt x="20407" y="5264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5018606" y="569394"/>
            <a:ext cx="231628" cy="31586"/>
          </a:xfrm>
          <a:custGeom>
            <a:avLst/>
            <a:gdLst/>
            <a:ahLst/>
            <a:cxnLst/>
            <a:rect l="0" t="0" r="0" b="0"/>
            <a:pathLst>
              <a:path w="231628" h="31586">
                <a:moveTo>
                  <a:pt x="231627" y="0"/>
                </a:moveTo>
                <a:lnTo>
                  <a:pt x="198005" y="14471"/>
                </a:lnTo>
                <a:lnTo>
                  <a:pt x="146303" y="22876"/>
                </a:lnTo>
                <a:lnTo>
                  <a:pt x="91030" y="29865"/>
                </a:lnTo>
                <a:lnTo>
                  <a:pt x="37391" y="31245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5292346" y="316710"/>
            <a:ext cx="42115" cy="484312"/>
          </a:xfrm>
          <a:custGeom>
            <a:avLst/>
            <a:gdLst/>
            <a:ahLst/>
            <a:cxnLst/>
            <a:rect l="0" t="0" r="0" b="0"/>
            <a:pathLst>
              <a:path w="42115" h="484312">
                <a:moveTo>
                  <a:pt x="0" y="0"/>
                </a:moveTo>
                <a:lnTo>
                  <a:pt x="8334" y="54144"/>
                </a:lnTo>
                <a:lnTo>
                  <a:pt x="10095" y="109091"/>
                </a:lnTo>
                <a:lnTo>
                  <a:pt x="18849" y="165005"/>
                </a:lnTo>
                <a:lnTo>
                  <a:pt x="28723" y="221110"/>
                </a:lnTo>
                <a:lnTo>
                  <a:pt x="31020" y="277253"/>
                </a:lnTo>
                <a:lnTo>
                  <a:pt x="37008" y="336133"/>
                </a:lnTo>
                <a:lnTo>
                  <a:pt x="40601" y="394263"/>
                </a:lnTo>
                <a:lnTo>
                  <a:pt x="41816" y="454392"/>
                </a:lnTo>
                <a:lnTo>
                  <a:pt x="42114" y="4843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5344989" y="553529"/>
            <a:ext cx="242152" cy="247493"/>
          </a:xfrm>
          <a:custGeom>
            <a:avLst/>
            <a:gdLst/>
            <a:ahLst/>
            <a:cxnLst/>
            <a:rect l="0" t="0" r="0" b="0"/>
            <a:pathLst>
              <a:path w="242152" h="247493">
                <a:moveTo>
                  <a:pt x="0" y="163264"/>
                </a:moveTo>
                <a:lnTo>
                  <a:pt x="29308" y="133955"/>
                </a:lnTo>
                <a:lnTo>
                  <a:pt x="48901" y="126841"/>
                </a:lnTo>
                <a:lnTo>
                  <a:pt x="105962" y="114664"/>
                </a:lnTo>
                <a:lnTo>
                  <a:pt x="158754" y="111420"/>
                </a:lnTo>
                <a:lnTo>
                  <a:pt x="185201" y="108637"/>
                </a:lnTo>
                <a:lnTo>
                  <a:pt x="218651" y="93915"/>
                </a:lnTo>
                <a:lnTo>
                  <a:pt x="235998" y="81360"/>
                </a:lnTo>
                <a:lnTo>
                  <a:pt x="240390" y="73566"/>
                </a:lnTo>
                <a:lnTo>
                  <a:pt x="242151" y="55548"/>
                </a:lnTo>
                <a:lnTo>
                  <a:pt x="235914" y="38961"/>
                </a:lnTo>
                <a:lnTo>
                  <a:pt x="224174" y="23790"/>
                </a:lnTo>
                <a:lnTo>
                  <a:pt x="207258" y="9249"/>
                </a:lnTo>
                <a:lnTo>
                  <a:pt x="181801" y="1226"/>
                </a:lnTo>
                <a:lnTo>
                  <a:pt x="153330" y="0"/>
                </a:lnTo>
                <a:lnTo>
                  <a:pt x="117571" y="12464"/>
                </a:lnTo>
                <a:lnTo>
                  <a:pt x="95538" y="24492"/>
                </a:lnTo>
                <a:lnTo>
                  <a:pt x="68991" y="55596"/>
                </a:lnTo>
                <a:lnTo>
                  <a:pt x="51897" y="88858"/>
                </a:lnTo>
                <a:lnTo>
                  <a:pt x="45013" y="126530"/>
                </a:lnTo>
                <a:lnTo>
                  <a:pt x="48562" y="161738"/>
                </a:lnTo>
                <a:lnTo>
                  <a:pt x="62612" y="194397"/>
                </a:lnTo>
                <a:lnTo>
                  <a:pt x="81592" y="220712"/>
                </a:lnTo>
                <a:lnTo>
                  <a:pt x="107623" y="237737"/>
                </a:lnTo>
                <a:lnTo>
                  <a:pt x="160330" y="246207"/>
                </a:lnTo>
                <a:lnTo>
                  <a:pt x="178984" y="24749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5618730" y="540929"/>
            <a:ext cx="205633" cy="268375"/>
          </a:xfrm>
          <a:custGeom>
            <a:avLst/>
            <a:gdLst/>
            <a:ahLst/>
            <a:cxnLst/>
            <a:rect l="0" t="0" r="0" b="0"/>
            <a:pathLst>
              <a:path w="205633" h="268375">
                <a:moveTo>
                  <a:pt x="200041" y="17936"/>
                </a:moveTo>
                <a:lnTo>
                  <a:pt x="165249" y="3465"/>
                </a:lnTo>
                <a:lnTo>
                  <a:pt x="122142" y="0"/>
                </a:lnTo>
                <a:lnTo>
                  <a:pt x="71830" y="8718"/>
                </a:lnTo>
                <a:lnTo>
                  <a:pt x="47132" y="16179"/>
                </a:lnTo>
                <a:lnTo>
                  <a:pt x="28357" y="27294"/>
                </a:lnTo>
                <a:lnTo>
                  <a:pt x="15333" y="43152"/>
                </a:lnTo>
                <a:lnTo>
                  <a:pt x="10222" y="52294"/>
                </a:lnTo>
                <a:lnTo>
                  <a:pt x="7663" y="74931"/>
                </a:lnTo>
                <a:lnTo>
                  <a:pt x="8617" y="87518"/>
                </a:lnTo>
                <a:lnTo>
                  <a:pt x="12764" y="97079"/>
                </a:lnTo>
                <a:lnTo>
                  <a:pt x="26730" y="110823"/>
                </a:lnTo>
                <a:lnTo>
                  <a:pt x="54323" y="125137"/>
                </a:lnTo>
                <a:lnTo>
                  <a:pt x="116959" y="135735"/>
                </a:lnTo>
                <a:lnTo>
                  <a:pt x="155147" y="147986"/>
                </a:lnTo>
                <a:lnTo>
                  <a:pt x="193903" y="173087"/>
                </a:lnTo>
                <a:lnTo>
                  <a:pt x="203163" y="196076"/>
                </a:lnTo>
                <a:lnTo>
                  <a:pt x="205632" y="210396"/>
                </a:lnTo>
                <a:lnTo>
                  <a:pt x="203768" y="221112"/>
                </a:lnTo>
                <a:lnTo>
                  <a:pt x="199017" y="229426"/>
                </a:lnTo>
                <a:lnTo>
                  <a:pt x="184378" y="241783"/>
                </a:lnTo>
                <a:lnTo>
                  <a:pt x="136194" y="263039"/>
                </a:lnTo>
                <a:lnTo>
                  <a:pt x="99495" y="268374"/>
                </a:lnTo>
                <a:lnTo>
                  <a:pt x="46343" y="261771"/>
                </a:lnTo>
                <a:lnTo>
                  <a:pt x="0" y="24956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6139088" y="348295"/>
            <a:ext cx="551885" cy="487143"/>
          </a:xfrm>
          <a:custGeom>
            <a:avLst/>
            <a:gdLst/>
            <a:ahLst/>
            <a:cxnLst/>
            <a:rect l="0" t="0" r="0" b="0"/>
            <a:pathLst>
              <a:path w="551885" h="487143">
                <a:moveTo>
                  <a:pt x="6066" y="52643"/>
                </a:moveTo>
                <a:lnTo>
                  <a:pt x="0" y="104245"/>
                </a:lnTo>
                <a:lnTo>
                  <a:pt x="2590" y="146157"/>
                </a:lnTo>
                <a:lnTo>
                  <a:pt x="7641" y="192081"/>
                </a:lnTo>
                <a:lnTo>
                  <a:pt x="13785" y="238618"/>
                </a:lnTo>
                <a:lnTo>
                  <a:pt x="23821" y="300769"/>
                </a:lnTo>
                <a:lnTo>
                  <a:pt x="40812" y="358109"/>
                </a:lnTo>
                <a:lnTo>
                  <a:pt x="66352" y="408560"/>
                </a:lnTo>
                <a:lnTo>
                  <a:pt x="92559" y="436000"/>
                </a:lnTo>
                <a:lnTo>
                  <a:pt x="115477" y="445292"/>
                </a:lnTo>
                <a:lnTo>
                  <a:pt x="128139" y="447770"/>
                </a:lnTo>
                <a:lnTo>
                  <a:pt x="148449" y="444284"/>
                </a:lnTo>
                <a:lnTo>
                  <a:pt x="165274" y="433766"/>
                </a:lnTo>
                <a:lnTo>
                  <a:pt x="187900" y="406944"/>
                </a:lnTo>
                <a:lnTo>
                  <a:pt x="216506" y="356552"/>
                </a:lnTo>
                <a:lnTo>
                  <a:pt x="239098" y="301537"/>
                </a:lnTo>
                <a:lnTo>
                  <a:pt x="251107" y="259620"/>
                </a:lnTo>
                <a:lnTo>
                  <a:pt x="254825" y="257308"/>
                </a:lnTo>
                <a:lnTo>
                  <a:pt x="258473" y="262786"/>
                </a:lnTo>
                <a:lnTo>
                  <a:pt x="272734" y="316421"/>
                </a:lnTo>
                <a:lnTo>
                  <a:pt x="287985" y="367700"/>
                </a:lnTo>
                <a:lnTo>
                  <a:pt x="315435" y="421676"/>
                </a:lnTo>
                <a:lnTo>
                  <a:pt x="344176" y="457174"/>
                </a:lnTo>
                <a:lnTo>
                  <a:pt x="374919" y="479390"/>
                </a:lnTo>
                <a:lnTo>
                  <a:pt x="385329" y="484540"/>
                </a:lnTo>
                <a:lnTo>
                  <a:pt x="409374" y="487142"/>
                </a:lnTo>
                <a:lnTo>
                  <a:pt x="422337" y="486199"/>
                </a:lnTo>
                <a:lnTo>
                  <a:pt x="446100" y="475791"/>
                </a:lnTo>
                <a:lnTo>
                  <a:pt x="484361" y="446104"/>
                </a:lnTo>
                <a:lnTo>
                  <a:pt x="513279" y="394832"/>
                </a:lnTo>
                <a:lnTo>
                  <a:pt x="535320" y="337607"/>
                </a:lnTo>
                <a:lnTo>
                  <a:pt x="545125" y="276028"/>
                </a:lnTo>
                <a:lnTo>
                  <a:pt x="551884" y="220901"/>
                </a:lnTo>
                <a:lnTo>
                  <a:pt x="547466" y="159689"/>
                </a:lnTo>
                <a:lnTo>
                  <a:pt x="538749" y="100868"/>
                </a:lnTo>
                <a:lnTo>
                  <a:pt x="525322" y="39335"/>
                </a:lnTo>
                <a:lnTo>
                  <a:pt x="51143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6769682" y="622036"/>
            <a:ext cx="162354" cy="211911"/>
          </a:xfrm>
          <a:custGeom>
            <a:avLst/>
            <a:gdLst/>
            <a:ahLst/>
            <a:cxnLst/>
            <a:rect l="0" t="0" r="0" b="0"/>
            <a:pathLst>
              <a:path w="162354" h="211911">
                <a:moveTo>
                  <a:pt x="101939" y="42114"/>
                </a:moveTo>
                <a:lnTo>
                  <a:pt x="85171" y="30936"/>
                </a:lnTo>
                <a:lnTo>
                  <a:pt x="67581" y="28567"/>
                </a:lnTo>
                <a:lnTo>
                  <a:pt x="48064" y="32584"/>
                </a:lnTo>
                <a:lnTo>
                  <a:pt x="27692" y="42168"/>
                </a:lnTo>
                <a:lnTo>
                  <a:pt x="13179" y="57346"/>
                </a:lnTo>
                <a:lnTo>
                  <a:pt x="3998" y="76960"/>
                </a:lnTo>
                <a:lnTo>
                  <a:pt x="0" y="115480"/>
                </a:lnTo>
                <a:lnTo>
                  <a:pt x="3210" y="146861"/>
                </a:lnTo>
                <a:lnTo>
                  <a:pt x="14775" y="174066"/>
                </a:lnTo>
                <a:lnTo>
                  <a:pt x="22773" y="186234"/>
                </a:lnTo>
                <a:lnTo>
                  <a:pt x="44137" y="202874"/>
                </a:lnTo>
                <a:lnTo>
                  <a:pt x="68061" y="211829"/>
                </a:lnTo>
                <a:lnTo>
                  <a:pt x="90391" y="211910"/>
                </a:lnTo>
                <a:lnTo>
                  <a:pt x="108895" y="204926"/>
                </a:lnTo>
                <a:lnTo>
                  <a:pt x="124918" y="192854"/>
                </a:lnTo>
                <a:lnTo>
                  <a:pt x="139838" y="175790"/>
                </a:lnTo>
                <a:lnTo>
                  <a:pt x="155803" y="140864"/>
                </a:lnTo>
                <a:lnTo>
                  <a:pt x="162353" y="100879"/>
                </a:lnTo>
                <a:lnTo>
                  <a:pt x="157645" y="76421"/>
                </a:lnTo>
                <a:lnTo>
                  <a:pt x="135560" y="32123"/>
                </a:lnTo>
                <a:lnTo>
                  <a:pt x="10193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6978992" y="513292"/>
            <a:ext cx="250599" cy="319315"/>
          </a:xfrm>
          <a:custGeom>
            <a:avLst/>
            <a:gdLst/>
            <a:ahLst/>
            <a:cxnLst/>
            <a:rect l="0" t="0" r="0" b="0"/>
            <a:pathLst>
              <a:path w="250599" h="319315">
                <a:moveTo>
                  <a:pt x="8442" y="161387"/>
                </a:moveTo>
                <a:lnTo>
                  <a:pt x="23097" y="220004"/>
                </a:lnTo>
                <a:lnTo>
                  <a:pt x="40109" y="276601"/>
                </a:lnTo>
                <a:lnTo>
                  <a:pt x="43592" y="287329"/>
                </a:lnTo>
                <a:lnTo>
                  <a:pt x="43573" y="292142"/>
                </a:lnTo>
                <a:lnTo>
                  <a:pt x="41222" y="293010"/>
                </a:lnTo>
                <a:lnTo>
                  <a:pt x="37314" y="291250"/>
                </a:lnTo>
                <a:lnTo>
                  <a:pt x="26226" y="260826"/>
                </a:lnTo>
                <a:lnTo>
                  <a:pt x="15531" y="214767"/>
                </a:lnTo>
                <a:lnTo>
                  <a:pt x="4954" y="158486"/>
                </a:lnTo>
                <a:lnTo>
                  <a:pt x="0" y="102945"/>
                </a:lnTo>
                <a:lnTo>
                  <a:pt x="4122" y="55034"/>
                </a:lnTo>
                <a:lnTo>
                  <a:pt x="15881" y="28721"/>
                </a:lnTo>
                <a:lnTo>
                  <a:pt x="23930" y="16791"/>
                </a:lnTo>
                <a:lnTo>
                  <a:pt x="35144" y="8838"/>
                </a:lnTo>
                <a:lnTo>
                  <a:pt x="63204" y="0"/>
                </a:lnTo>
                <a:lnTo>
                  <a:pt x="92052" y="5432"/>
                </a:lnTo>
                <a:lnTo>
                  <a:pt x="137522" y="31925"/>
                </a:lnTo>
                <a:lnTo>
                  <a:pt x="161592" y="52708"/>
                </a:lnTo>
                <a:lnTo>
                  <a:pt x="201196" y="112455"/>
                </a:lnTo>
                <a:lnTo>
                  <a:pt x="227613" y="173054"/>
                </a:lnTo>
                <a:lnTo>
                  <a:pt x="244845" y="231108"/>
                </a:lnTo>
                <a:lnTo>
                  <a:pt x="249462" y="284517"/>
                </a:lnTo>
                <a:lnTo>
                  <a:pt x="250598" y="3193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4707848" y="2266325"/>
            <a:ext cx="362874" cy="558011"/>
          </a:xfrm>
          <a:custGeom>
            <a:avLst/>
            <a:gdLst/>
            <a:ahLst/>
            <a:cxnLst/>
            <a:rect l="0" t="0" r="0" b="0"/>
            <a:pathLst>
              <a:path w="362874" h="558011">
                <a:moveTo>
                  <a:pt x="89132" y="0"/>
                </a:moveTo>
                <a:lnTo>
                  <a:pt x="74661" y="33621"/>
                </a:lnTo>
                <a:lnTo>
                  <a:pt x="69377" y="85323"/>
                </a:lnTo>
                <a:lnTo>
                  <a:pt x="62744" y="135007"/>
                </a:lnTo>
                <a:lnTo>
                  <a:pt x="58672" y="139137"/>
                </a:lnTo>
                <a:lnTo>
                  <a:pt x="53617" y="138381"/>
                </a:lnTo>
                <a:lnTo>
                  <a:pt x="47909" y="134368"/>
                </a:lnTo>
                <a:lnTo>
                  <a:pt x="41565" y="114311"/>
                </a:lnTo>
                <a:lnTo>
                  <a:pt x="41085" y="88239"/>
                </a:lnTo>
                <a:lnTo>
                  <a:pt x="53969" y="53831"/>
                </a:lnTo>
                <a:lnTo>
                  <a:pt x="66095" y="32113"/>
                </a:lnTo>
                <a:lnTo>
                  <a:pt x="82403" y="17002"/>
                </a:lnTo>
                <a:lnTo>
                  <a:pt x="91665" y="11335"/>
                </a:lnTo>
                <a:lnTo>
                  <a:pt x="117554" y="8157"/>
                </a:lnTo>
                <a:lnTo>
                  <a:pt x="145048" y="11814"/>
                </a:lnTo>
                <a:lnTo>
                  <a:pt x="173680" y="27027"/>
                </a:lnTo>
                <a:lnTo>
                  <a:pt x="189491" y="39698"/>
                </a:lnTo>
                <a:lnTo>
                  <a:pt x="201196" y="59367"/>
                </a:lnTo>
                <a:lnTo>
                  <a:pt x="218243" y="115711"/>
                </a:lnTo>
                <a:lnTo>
                  <a:pt x="223704" y="165956"/>
                </a:lnTo>
                <a:lnTo>
                  <a:pt x="225322" y="223477"/>
                </a:lnTo>
                <a:lnTo>
                  <a:pt x="225801" y="284974"/>
                </a:lnTo>
                <a:lnTo>
                  <a:pt x="220354" y="342060"/>
                </a:lnTo>
                <a:lnTo>
                  <a:pt x="208033" y="399280"/>
                </a:lnTo>
                <a:lnTo>
                  <a:pt x="191214" y="458242"/>
                </a:lnTo>
                <a:lnTo>
                  <a:pt x="165709" y="498788"/>
                </a:lnTo>
                <a:lnTo>
                  <a:pt x="145097" y="522005"/>
                </a:lnTo>
                <a:lnTo>
                  <a:pt x="112993" y="538113"/>
                </a:lnTo>
                <a:lnTo>
                  <a:pt x="87259" y="540198"/>
                </a:lnTo>
                <a:lnTo>
                  <a:pt x="38200" y="532005"/>
                </a:lnTo>
                <a:lnTo>
                  <a:pt x="19313" y="519546"/>
                </a:lnTo>
                <a:lnTo>
                  <a:pt x="11000" y="511310"/>
                </a:lnTo>
                <a:lnTo>
                  <a:pt x="1765" y="486562"/>
                </a:lnTo>
                <a:lnTo>
                  <a:pt x="0" y="459575"/>
                </a:lnTo>
                <a:lnTo>
                  <a:pt x="7014" y="439781"/>
                </a:lnTo>
                <a:lnTo>
                  <a:pt x="21050" y="426305"/>
                </a:lnTo>
                <a:lnTo>
                  <a:pt x="40156" y="417586"/>
                </a:lnTo>
                <a:lnTo>
                  <a:pt x="76051" y="413847"/>
                </a:lnTo>
                <a:lnTo>
                  <a:pt x="109433" y="420799"/>
                </a:lnTo>
                <a:lnTo>
                  <a:pt x="141551" y="438326"/>
                </a:lnTo>
                <a:lnTo>
                  <a:pt x="199978" y="479598"/>
                </a:lnTo>
                <a:lnTo>
                  <a:pt x="260054" y="518857"/>
                </a:lnTo>
                <a:lnTo>
                  <a:pt x="308638" y="547417"/>
                </a:lnTo>
                <a:lnTo>
                  <a:pt x="362873" y="55801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4598651" y="3220302"/>
            <a:ext cx="479397" cy="569955"/>
          </a:xfrm>
          <a:custGeom>
            <a:avLst/>
            <a:gdLst/>
            <a:ahLst/>
            <a:cxnLst/>
            <a:rect l="0" t="0" r="0" b="0"/>
            <a:pathLst>
              <a:path w="479397" h="569955">
                <a:moveTo>
                  <a:pt x="219387" y="4116"/>
                </a:moveTo>
                <a:lnTo>
                  <a:pt x="165512" y="23244"/>
                </a:lnTo>
                <a:lnTo>
                  <a:pt x="135963" y="41889"/>
                </a:lnTo>
                <a:lnTo>
                  <a:pt x="82769" y="104549"/>
                </a:lnTo>
                <a:lnTo>
                  <a:pt x="54490" y="156145"/>
                </a:lnTo>
                <a:lnTo>
                  <a:pt x="33610" y="205332"/>
                </a:lnTo>
                <a:lnTo>
                  <a:pt x="16033" y="252208"/>
                </a:lnTo>
                <a:lnTo>
                  <a:pt x="4066" y="303143"/>
                </a:lnTo>
                <a:lnTo>
                  <a:pt x="0" y="355279"/>
                </a:lnTo>
                <a:lnTo>
                  <a:pt x="1135" y="406601"/>
                </a:lnTo>
                <a:lnTo>
                  <a:pt x="21294" y="466458"/>
                </a:lnTo>
                <a:lnTo>
                  <a:pt x="35419" y="492701"/>
                </a:lnTo>
                <a:lnTo>
                  <a:pt x="77657" y="536274"/>
                </a:lnTo>
                <a:lnTo>
                  <a:pt x="105253" y="552647"/>
                </a:lnTo>
                <a:lnTo>
                  <a:pt x="154424" y="567489"/>
                </a:lnTo>
                <a:lnTo>
                  <a:pt x="195329" y="569954"/>
                </a:lnTo>
                <a:lnTo>
                  <a:pt x="251073" y="560900"/>
                </a:lnTo>
                <a:lnTo>
                  <a:pt x="276753" y="553392"/>
                </a:lnTo>
                <a:lnTo>
                  <a:pt x="331114" y="522834"/>
                </a:lnTo>
                <a:lnTo>
                  <a:pt x="365575" y="496672"/>
                </a:lnTo>
                <a:lnTo>
                  <a:pt x="407816" y="440798"/>
                </a:lnTo>
                <a:lnTo>
                  <a:pt x="429635" y="406854"/>
                </a:lnTo>
                <a:lnTo>
                  <a:pt x="452380" y="348571"/>
                </a:lnTo>
                <a:lnTo>
                  <a:pt x="468138" y="298064"/>
                </a:lnTo>
                <a:lnTo>
                  <a:pt x="479396" y="237308"/>
                </a:lnTo>
                <a:lnTo>
                  <a:pt x="476377" y="174310"/>
                </a:lnTo>
                <a:lnTo>
                  <a:pt x="462168" y="134093"/>
                </a:lnTo>
                <a:lnTo>
                  <a:pt x="428000" y="81826"/>
                </a:lnTo>
                <a:lnTo>
                  <a:pt x="377056" y="31290"/>
                </a:lnTo>
                <a:lnTo>
                  <a:pt x="326744" y="9527"/>
                </a:lnTo>
                <a:lnTo>
                  <a:pt x="284471" y="0"/>
                </a:lnTo>
                <a:lnTo>
                  <a:pt x="224617" y="6076"/>
                </a:lnTo>
                <a:lnTo>
                  <a:pt x="187801" y="1464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4708765" y="4266739"/>
            <a:ext cx="214559" cy="631711"/>
            <a:chOff x="4708765" y="4266739"/>
            <a:chExt cx="214559" cy="631711"/>
          </a:xfrm>
        </p:grpSpPr>
        <p:sp>
          <p:nvSpPr>
            <p:cNvPr id="99" name="Freeform 98"/>
            <p:cNvSpPr/>
            <p:nvPr/>
          </p:nvSpPr>
          <p:spPr>
            <a:xfrm>
              <a:off x="4902265" y="4266739"/>
              <a:ext cx="21059" cy="631711"/>
            </a:xfrm>
            <a:custGeom>
              <a:avLst/>
              <a:gdLst/>
              <a:ahLst/>
              <a:cxnLst/>
              <a:rect l="0" t="0" r="0" b="0"/>
              <a:pathLst>
                <a:path w="21059" h="631711">
                  <a:moveTo>
                    <a:pt x="21058" y="0"/>
                  </a:moveTo>
                  <a:lnTo>
                    <a:pt x="12724" y="48931"/>
                  </a:lnTo>
                  <a:lnTo>
                    <a:pt x="10963" y="108061"/>
                  </a:lnTo>
                  <a:lnTo>
                    <a:pt x="10657" y="167459"/>
                  </a:lnTo>
                  <a:lnTo>
                    <a:pt x="10567" y="220153"/>
                  </a:lnTo>
                  <a:lnTo>
                    <a:pt x="10536" y="279880"/>
                  </a:lnTo>
                  <a:lnTo>
                    <a:pt x="10530" y="336738"/>
                  </a:lnTo>
                  <a:lnTo>
                    <a:pt x="10529" y="393030"/>
                  </a:lnTo>
                  <a:lnTo>
                    <a:pt x="10529" y="451935"/>
                  </a:lnTo>
                  <a:lnTo>
                    <a:pt x="10529" y="494488"/>
                  </a:lnTo>
                  <a:lnTo>
                    <a:pt x="7409" y="554787"/>
                  </a:lnTo>
                  <a:lnTo>
                    <a:pt x="2196" y="600339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708765" y="4277267"/>
              <a:ext cx="214559" cy="376382"/>
            </a:xfrm>
            <a:custGeom>
              <a:avLst/>
              <a:gdLst/>
              <a:ahLst/>
              <a:cxnLst/>
              <a:rect l="0" t="0" r="0" b="0"/>
              <a:pathLst>
                <a:path w="214559" h="376382">
                  <a:moveTo>
                    <a:pt x="214558" y="305327"/>
                  </a:moveTo>
                  <a:lnTo>
                    <a:pt x="197790" y="299738"/>
                  </a:lnTo>
                  <a:lnTo>
                    <a:pt x="190511" y="300431"/>
                  </a:lnTo>
                  <a:lnTo>
                    <a:pt x="129436" y="329320"/>
                  </a:lnTo>
                  <a:lnTo>
                    <a:pt x="67080" y="365636"/>
                  </a:lnTo>
                  <a:lnTo>
                    <a:pt x="44897" y="373075"/>
                  </a:lnTo>
                  <a:lnTo>
                    <a:pt x="19440" y="376381"/>
                  </a:lnTo>
                  <a:lnTo>
                    <a:pt x="10780" y="372584"/>
                  </a:lnTo>
                  <a:lnTo>
                    <a:pt x="5006" y="365373"/>
                  </a:lnTo>
                  <a:lnTo>
                    <a:pt x="1157" y="355886"/>
                  </a:lnTo>
                  <a:lnTo>
                    <a:pt x="0" y="332867"/>
                  </a:lnTo>
                  <a:lnTo>
                    <a:pt x="8789" y="279961"/>
                  </a:lnTo>
                  <a:lnTo>
                    <a:pt x="21790" y="218385"/>
                  </a:lnTo>
                  <a:lnTo>
                    <a:pt x="35624" y="166881"/>
                  </a:lnTo>
                  <a:lnTo>
                    <a:pt x="49621" y="117582"/>
                  </a:lnTo>
                  <a:lnTo>
                    <a:pt x="54553" y="67985"/>
                  </a:lnTo>
                  <a:lnTo>
                    <a:pt x="64690" y="11380"/>
                  </a:lnTo>
                  <a:lnTo>
                    <a:pt x="671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Freeform 101"/>
          <p:cNvSpPr/>
          <p:nvPr/>
        </p:nvSpPr>
        <p:spPr>
          <a:xfrm>
            <a:off x="4607467" y="5280223"/>
            <a:ext cx="357733" cy="645424"/>
          </a:xfrm>
          <a:custGeom>
            <a:avLst/>
            <a:gdLst/>
            <a:ahLst/>
            <a:cxnLst/>
            <a:rect l="0" t="0" r="0" b="0"/>
            <a:pathLst>
              <a:path w="357733" h="645424">
                <a:moveTo>
                  <a:pt x="157928" y="28837"/>
                </a:moveTo>
                <a:lnTo>
                  <a:pt x="123181" y="83882"/>
                </a:lnTo>
                <a:lnTo>
                  <a:pt x="102284" y="143349"/>
                </a:lnTo>
                <a:lnTo>
                  <a:pt x="100945" y="144953"/>
                </a:lnTo>
                <a:lnTo>
                  <a:pt x="102577" y="131137"/>
                </a:lnTo>
                <a:lnTo>
                  <a:pt x="127835" y="81087"/>
                </a:lnTo>
                <a:lnTo>
                  <a:pt x="154713" y="44877"/>
                </a:lnTo>
                <a:lnTo>
                  <a:pt x="190958" y="16365"/>
                </a:lnTo>
                <a:lnTo>
                  <a:pt x="222697" y="3435"/>
                </a:lnTo>
                <a:lnTo>
                  <a:pt x="247935" y="0"/>
                </a:lnTo>
                <a:lnTo>
                  <a:pt x="258877" y="2594"/>
                </a:lnTo>
                <a:lnTo>
                  <a:pt x="277273" y="14834"/>
                </a:lnTo>
                <a:lnTo>
                  <a:pt x="295195" y="41456"/>
                </a:lnTo>
                <a:lnTo>
                  <a:pt x="297704" y="64472"/>
                </a:lnTo>
                <a:lnTo>
                  <a:pt x="289783" y="117375"/>
                </a:lnTo>
                <a:lnTo>
                  <a:pt x="280314" y="153337"/>
                </a:lnTo>
                <a:lnTo>
                  <a:pt x="250993" y="195760"/>
                </a:lnTo>
                <a:lnTo>
                  <a:pt x="208730" y="235234"/>
                </a:lnTo>
                <a:lnTo>
                  <a:pt x="175112" y="253098"/>
                </a:lnTo>
                <a:lnTo>
                  <a:pt x="176403" y="253214"/>
                </a:lnTo>
                <a:lnTo>
                  <a:pt x="180773" y="252121"/>
                </a:lnTo>
                <a:lnTo>
                  <a:pt x="241774" y="264782"/>
                </a:lnTo>
                <a:lnTo>
                  <a:pt x="268039" y="280331"/>
                </a:lnTo>
                <a:lnTo>
                  <a:pt x="297875" y="308885"/>
                </a:lnTo>
                <a:lnTo>
                  <a:pt x="333346" y="364963"/>
                </a:lnTo>
                <a:lnTo>
                  <a:pt x="348854" y="408280"/>
                </a:lnTo>
                <a:lnTo>
                  <a:pt x="355268" y="458160"/>
                </a:lnTo>
                <a:lnTo>
                  <a:pt x="357169" y="509984"/>
                </a:lnTo>
                <a:lnTo>
                  <a:pt x="357732" y="562383"/>
                </a:lnTo>
                <a:lnTo>
                  <a:pt x="346721" y="603775"/>
                </a:lnTo>
                <a:lnTo>
                  <a:pt x="328640" y="632677"/>
                </a:lnTo>
                <a:lnTo>
                  <a:pt x="305940" y="642311"/>
                </a:lnTo>
                <a:lnTo>
                  <a:pt x="278693" y="645423"/>
                </a:lnTo>
                <a:lnTo>
                  <a:pt x="216162" y="634913"/>
                </a:lnTo>
                <a:lnTo>
                  <a:pt x="159986" y="614496"/>
                </a:lnTo>
                <a:lnTo>
                  <a:pt x="110834" y="602969"/>
                </a:lnTo>
                <a:lnTo>
                  <a:pt x="60396" y="599033"/>
                </a:lnTo>
                <a:lnTo>
                  <a:pt x="0" y="59737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2312035" y="1240536"/>
            <a:ext cx="0" cy="367449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2337816" y="4906645"/>
            <a:ext cx="356768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2605478" y="147398"/>
            <a:ext cx="4080118" cy="515898"/>
            <a:chOff x="2605478" y="147398"/>
            <a:chExt cx="4080118" cy="515898"/>
          </a:xfrm>
        </p:grpSpPr>
        <p:sp>
          <p:nvSpPr>
            <p:cNvPr id="4" name="Freeform 3"/>
            <p:cNvSpPr/>
            <p:nvPr/>
          </p:nvSpPr>
          <p:spPr>
            <a:xfrm>
              <a:off x="2605478" y="207963"/>
              <a:ext cx="310916" cy="455333"/>
            </a:xfrm>
            <a:custGeom>
              <a:avLst/>
              <a:gdLst/>
              <a:ahLst/>
              <a:cxnLst/>
              <a:rect l="0" t="0" r="0" b="0"/>
              <a:pathLst>
                <a:path w="310916" h="455333">
                  <a:moveTo>
                    <a:pt x="5589" y="371104"/>
                  </a:moveTo>
                  <a:lnTo>
                    <a:pt x="0" y="354336"/>
                  </a:lnTo>
                  <a:lnTo>
                    <a:pt x="375" y="336745"/>
                  </a:lnTo>
                  <a:lnTo>
                    <a:pt x="6072" y="276935"/>
                  </a:lnTo>
                  <a:lnTo>
                    <a:pt x="16906" y="215026"/>
                  </a:lnTo>
                  <a:lnTo>
                    <a:pt x="30311" y="151800"/>
                  </a:lnTo>
                  <a:lnTo>
                    <a:pt x="40730" y="100364"/>
                  </a:lnTo>
                  <a:lnTo>
                    <a:pt x="45637" y="48079"/>
                  </a:lnTo>
                  <a:lnTo>
                    <a:pt x="52680" y="6721"/>
                  </a:lnTo>
                  <a:lnTo>
                    <a:pt x="55700" y="4180"/>
                  </a:lnTo>
                  <a:lnTo>
                    <a:pt x="58884" y="8335"/>
                  </a:lnTo>
                  <a:lnTo>
                    <a:pt x="64371" y="27379"/>
                  </a:lnTo>
                  <a:lnTo>
                    <a:pt x="71012" y="77733"/>
                  </a:lnTo>
                  <a:lnTo>
                    <a:pt x="83243" y="132740"/>
                  </a:lnTo>
                  <a:lnTo>
                    <a:pt x="98094" y="179090"/>
                  </a:lnTo>
                  <a:lnTo>
                    <a:pt x="109483" y="196467"/>
                  </a:lnTo>
                  <a:lnTo>
                    <a:pt x="125464" y="208870"/>
                  </a:lnTo>
                  <a:lnTo>
                    <a:pt x="134639" y="213815"/>
                  </a:lnTo>
                  <a:lnTo>
                    <a:pt x="143095" y="214772"/>
                  </a:lnTo>
                  <a:lnTo>
                    <a:pt x="158730" y="209596"/>
                  </a:lnTo>
                  <a:lnTo>
                    <a:pt x="180685" y="193528"/>
                  </a:lnTo>
                  <a:lnTo>
                    <a:pt x="202009" y="168360"/>
                  </a:lnTo>
                  <a:lnTo>
                    <a:pt x="225748" y="106611"/>
                  </a:lnTo>
                  <a:lnTo>
                    <a:pt x="240540" y="51487"/>
                  </a:lnTo>
                  <a:lnTo>
                    <a:pt x="251199" y="3961"/>
                  </a:lnTo>
                  <a:lnTo>
                    <a:pt x="253557" y="0"/>
                  </a:lnTo>
                  <a:lnTo>
                    <a:pt x="255129" y="4378"/>
                  </a:lnTo>
                  <a:lnTo>
                    <a:pt x="257652" y="61838"/>
                  </a:lnTo>
                  <a:lnTo>
                    <a:pt x="265386" y="119072"/>
                  </a:lnTo>
                  <a:lnTo>
                    <a:pt x="268959" y="170866"/>
                  </a:lnTo>
                  <a:lnTo>
                    <a:pt x="276935" y="224706"/>
                  </a:lnTo>
                  <a:lnTo>
                    <a:pt x="281740" y="272355"/>
                  </a:lnTo>
                  <a:lnTo>
                    <a:pt x="293844" y="334570"/>
                  </a:lnTo>
                  <a:lnTo>
                    <a:pt x="298448" y="386405"/>
                  </a:lnTo>
                  <a:lnTo>
                    <a:pt x="308465" y="443829"/>
                  </a:lnTo>
                  <a:lnTo>
                    <a:pt x="310915" y="4553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47979" y="407607"/>
              <a:ext cx="157928" cy="237702"/>
            </a:xfrm>
            <a:custGeom>
              <a:avLst/>
              <a:gdLst/>
              <a:ahLst/>
              <a:cxnLst/>
              <a:rect l="0" t="0" r="0" b="0"/>
              <a:pathLst>
                <a:path w="157928" h="237702">
                  <a:moveTo>
                    <a:pt x="0" y="129346"/>
                  </a:moveTo>
                  <a:lnTo>
                    <a:pt x="53875" y="111388"/>
                  </a:lnTo>
                  <a:lnTo>
                    <a:pt x="114752" y="89536"/>
                  </a:lnTo>
                  <a:lnTo>
                    <a:pt x="131329" y="78117"/>
                  </a:lnTo>
                  <a:lnTo>
                    <a:pt x="136686" y="69457"/>
                  </a:lnTo>
                  <a:lnTo>
                    <a:pt x="142637" y="47357"/>
                  </a:lnTo>
                  <a:lnTo>
                    <a:pt x="140715" y="37252"/>
                  </a:lnTo>
                  <a:lnTo>
                    <a:pt x="129220" y="19785"/>
                  </a:lnTo>
                  <a:lnTo>
                    <a:pt x="103018" y="2387"/>
                  </a:lnTo>
                  <a:lnTo>
                    <a:pt x="80101" y="0"/>
                  </a:lnTo>
                  <a:lnTo>
                    <a:pt x="67439" y="1001"/>
                  </a:lnTo>
                  <a:lnTo>
                    <a:pt x="47130" y="11473"/>
                  </a:lnTo>
                  <a:lnTo>
                    <a:pt x="31475" y="27825"/>
                  </a:lnTo>
                  <a:lnTo>
                    <a:pt x="16085" y="57931"/>
                  </a:lnTo>
                  <a:lnTo>
                    <a:pt x="3524" y="109434"/>
                  </a:lnTo>
                  <a:lnTo>
                    <a:pt x="4164" y="147622"/>
                  </a:lnTo>
                  <a:lnTo>
                    <a:pt x="14860" y="191968"/>
                  </a:lnTo>
                  <a:lnTo>
                    <a:pt x="30399" y="218350"/>
                  </a:lnTo>
                  <a:lnTo>
                    <a:pt x="46266" y="230515"/>
                  </a:lnTo>
                  <a:lnTo>
                    <a:pt x="55410" y="235396"/>
                  </a:lnTo>
                  <a:lnTo>
                    <a:pt x="74930" y="237701"/>
                  </a:lnTo>
                  <a:lnTo>
                    <a:pt x="94133" y="233656"/>
                  </a:lnTo>
                  <a:lnTo>
                    <a:pt x="125526" y="211995"/>
                  </a:lnTo>
                  <a:lnTo>
                    <a:pt x="157927" y="181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50531" y="421093"/>
              <a:ext cx="187003" cy="221056"/>
            </a:xfrm>
            <a:custGeom>
              <a:avLst/>
              <a:gdLst/>
              <a:ahLst/>
              <a:cxnLst/>
              <a:rect l="0" t="0" r="0" b="0"/>
              <a:pathLst>
                <a:path w="187003" h="221056">
                  <a:moveTo>
                    <a:pt x="8018" y="73746"/>
                  </a:moveTo>
                  <a:lnTo>
                    <a:pt x="11137" y="127890"/>
                  </a:lnTo>
                  <a:lnTo>
                    <a:pt x="24806" y="189541"/>
                  </a:lnTo>
                  <a:lnTo>
                    <a:pt x="26640" y="221009"/>
                  </a:lnTo>
                  <a:lnTo>
                    <a:pt x="25112" y="221055"/>
                  </a:lnTo>
                  <a:lnTo>
                    <a:pt x="20295" y="210576"/>
                  </a:lnTo>
                  <a:lnTo>
                    <a:pt x="4276" y="152610"/>
                  </a:lnTo>
                  <a:lnTo>
                    <a:pt x="0" y="96776"/>
                  </a:lnTo>
                  <a:lnTo>
                    <a:pt x="9207" y="36874"/>
                  </a:lnTo>
                  <a:lnTo>
                    <a:pt x="12320" y="24598"/>
                  </a:lnTo>
                  <a:lnTo>
                    <a:pt x="19075" y="15245"/>
                  </a:lnTo>
                  <a:lnTo>
                    <a:pt x="39058" y="1732"/>
                  </a:lnTo>
                  <a:lnTo>
                    <a:pt x="50938" y="0"/>
                  </a:lnTo>
                  <a:lnTo>
                    <a:pt x="76616" y="4315"/>
                  </a:lnTo>
                  <a:lnTo>
                    <a:pt x="135375" y="39334"/>
                  </a:lnTo>
                  <a:lnTo>
                    <a:pt x="149629" y="59232"/>
                  </a:lnTo>
                  <a:lnTo>
                    <a:pt x="178268" y="116505"/>
                  </a:lnTo>
                  <a:lnTo>
                    <a:pt x="185277" y="169323"/>
                  </a:lnTo>
                  <a:lnTo>
                    <a:pt x="187002" y="2106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16476" y="200041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20243" y="43963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14681" y="349635"/>
              <a:ext cx="208056" cy="268127"/>
            </a:xfrm>
            <a:custGeom>
              <a:avLst/>
              <a:gdLst/>
              <a:ahLst/>
              <a:cxnLst/>
              <a:rect l="0" t="0" r="0" b="0"/>
              <a:pathLst>
                <a:path w="208056" h="268127">
                  <a:moveTo>
                    <a:pt x="138707" y="8333"/>
                  </a:moveTo>
                  <a:lnTo>
                    <a:pt x="89776" y="0"/>
                  </a:lnTo>
                  <a:lnTo>
                    <a:pt x="61978" y="1120"/>
                  </a:lnTo>
                  <a:lnTo>
                    <a:pt x="41824" y="9417"/>
                  </a:lnTo>
                  <a:lnTo>
                    <a:pt x="17325" y="27242"/>
                  </a:lnTo>
                  <a:lnTo>
                    <a:pt x="837" y="52930"/>
                  </a:lnTo>
                  <a:lnTo>
                    <a:pt x="0" y="62631"/>
                  </a:lnTo>
                  <a:lnTo>
                    <a:pt x="5310" y="82769"/>
                  </a:lnTo>
                  <a:lnTo>
                    <a:pt x="21453" y="108247"/>
                  </a:lnTo>
                  <a:lnTo>
                    <a:pt x="28952" y="112377"/>
                  </a:lnTo>
                  <a:lnTo>
                    <a:pt x="81923" y="113686"/>
                  </a:lnTo>
                  <a:lnTo>
                    <a:pt x="138162" y="125080"/>
                  </a:lnTo>
                  <a:lnTo>
                    <a:pt x="158352" y="132750"/>
                  </a:lnTo>
                  <a:lnTo>
                    <a:pt x="182873" y="151393"/>
                  </a:lnTo>
                  <a:lnTo>
                    <a:pt x="197721" y="169011"/>
                  </a:lnTo>
                  <a:lnTo>
                    <a:pt x="205880" y="191660"/>
                  </a:lnTo>
                  <a:lnTo>
                    <a:pt x="208055" y="204251"/>
                  </a:lnTo>
                  <a:lnTo>
                    <a:pt x="204234" y="227599"/>
                  </a:lnTo>
                  <a:lnTo>
                    <a:pt x="199939" y="238738"/>
                  </a:lnTo>
                  <a:lnTo>
                    <a:pt x="185809" y="254235"/>
                  </a:lnTo>
                  <a:lnTo>
                    <a:pt x="177127" y="260005"/>
                  </a:lnTo>
                  <a:lnTo>
                    <a:pt x="142552" y="268126"/>
                  </a:lnTo>
                  <a:lnTo>
                    <a:pt x="83452" y="259643"/>
                  </a:lnTo>
                  <a:lnTo>
                    <a:pt x="22894" y="239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05809" y="168455"/>
              <a:ext cx="37176" cy="421141"/>
            </a:xfrm>
            <a:custGeom>
              <a:avLst/>
              <a:gdLst/>
              <a:ahLst/>
              <a:cxnLst/>
              <a:rect l="0" t="0" r="0" b="0"/>
              <a:pathLst>
                <a:path w="37176" h="421141">
                  <a:moveTo>
                    <a:pt x="5590" y="0"/>
                  </a:moveTo>
                  <a:lnTo>
                    <a:pt x="0" y="16768"/>
                  </a:lnTo>
                  <a:lnTo>
                    <a:pt x="3272" y="73026"/>
                  </a:lnTo>
                  <a:lnTo>
                    <a:pt x="6073" y="132642"/>
                  </a:lnTo>
                  <a:lnTo>
                    <a:pt x="16907" y="189718"/>
                  </a:lnTo>
                  <a:lnTo>
                    <a:pt x="23760" y="237927"/>
                  </a:lnTo>
                  <a:lnTo>
                    <a:pt x="31666" y="300332"/>
                  </a:lnTo>
                  <a:lnTo>
                    <a:pt x="36087" y="354860"/>
                  </a:lnTo>
                  <a:lnTo>
                    <a:pt x="36960" y="401332"/>
                  </a:lnTo>
                  <a:lnTo>
                    <a:pt x="3717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00829" y="147398"/>
              <a:ext cx="410612" cy="21058"/>
            </a:xfrm>
            <a:custGeom>
              <a:avLst/>
              <a:gdLst/>
              <a:ahLst/>
              <a:cxnLst/>
              <a:rect l="0" t="0" r="0" b="0"/>
              <a:pathLst>
                <a:path w="410612" h="21058">
                  <a:moveTo>
                    <a:pt x="410611" y="0"/>
                  </a:moveTo>
                  <a:lnTo>
                    <a:pt x="351994" y="0"/>
                  </a:lnTo>
                  <a:lnTo>
                    <a:pt x="296650" y="0"/>
                  </a:lnTo>
                  <a:lnTo>
                    <a:pt x="247643" y="0"/>
                  </a:lnTo>
                  <a:lnTo>
                    <a:pt x="197248" y="1170"/>
                  </a:lnTo>
                  <a:lnTo>
                    <a:pt x="134585" y="8334"/>
                  </a:lnTo>
                  <a:lnTo>
                    <a:pt x="71818" y="15685"/>
                  </a:lnTo>
                  <a:lnTo>
                    <a:pt x="12692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13635" y="473782"/>
              <a:ext cx="18863" cy="147400"/>
            </a:xfrm>
            <a:custGeom>
              <a:avLst/>
              <a:gdLst/>
              <a:ahLst/>
              <a:cxnLst/>
              <a:rect l="0" t="0" r="0" b="0"/>
              <a:pathLst>
                <a:path w="18863" h="147400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6074" y="130511"/>
                  </a:lnTo>
                  <a:lnTo>
                    <a:pt x="18862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90383" y="2737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32538" y="168455"/>
              <a:ext cx="63172" cy="452727"/>
            </a:xfrm>
            <a:custGeom>
              <a:avLst/>
              <a:gdLst/>
              <a:ahLst/>
              <a:cxnLst/>
              <a:rect l="0" t="0" r="0" b="0"/>
              <a:pathLst>
                <a:path w="63172" h="452727">
                  <a:moveTo>
                    <a:pt x="0" y="0"/>
                  </a:moveTo>
                  <a:lnTo>
                    <a:pt x="5590" y="58617"/>
                  </a:lnTo>
                  <a:lnTo>
                    <a:pt x="10723" y="111621"/>
                  </a:lnTo>
                  <a:lnTo>
                    <a:pt x="19466" y="173494"/>
                  </a:lnTo>
                  <a:lnTo>
                    <a:pt x="29181" y="234024"/>
                  </a:lnTo>
                  <a:lnTo>
                    <a:pt x="38505" y="297237"/>
                  </a:lnTo>
                  <a:lnTo>
                    <a:pt x="42215" y="348943"/>
                  </a:lnTo>
                  <a:lnTo>
                    <a:pt x="50237" y="409522"/>
                  </a:lnTo>
                  <a:lnTo>
                    <a:pt x="52743" y="433524"/>
                  </a:lnTo>
                  <a:lnTo>
                    <a:pt x="63171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95668" y="400082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15124" y="0"/>
                  </a:lnTo>
                  <a:lnTo>
                    <a:pt x="160950" y="7236"/>
                  </a:lnTo>
                  <a:lnTo>
                    <a:pt x="102069" y="9878"/>
                  </a:lnTo>
                  <a:lnTo>
                    <a:pt x="40049" y="1040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13718" y="200041"/>
              <a:ext cx="39920" cy="431669"/>
            </a:xfrm>
            <a:custGeom>
              <a:avLst/>
              <a:gdLst/>
              <a:ahLst/>
              <a:cxnLst/>
              <a:rect l="0" t="0" r="0" b="0"/>
              <a:pathLst>
                <a:path w="39920" h="431669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15305" y="190042"/>
                  </a:lnTo>
                  <a:lnTo>
                    <a:pt x="18978" y="241922"/>
                  </a:lnTo>
                  <a:lnTo>
                    <a:pt x="26987" y="302031"/>
                  </a:lnTo>
                  <a:lnTo>
                    <a:pt x="28679" y="356992"/>
                  </a:lnTo>
                  <a:lnTo>
                    <a:pt x="32299" y="400963"/>
                  </a:lnTo>
                  <a:lnTo>
                    <a:pt x="39919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06279" y="428454"/>
              <a:ext cx="157929" cy="164984"/>
            </a:xfrm>
            <a:custGeom>
              <a:avLst/>
              <a:gdLst/>
              <a:ahLst/>
              <a:cxnLst/>
              <a:rect l="0" t="0" r="0" b="0"/>
              <a:pathLst>
                <a:path w="157929" h="164984">
                  <a:moveTo>
                    <a:pt x="0" y="97970"/>
                  </a:moveTo>
                  <a:lnTo>
                    <a:pt x="62281" y="81182"/>
                  </a:lnTo>
                  <a:lnTo>
                    <a:pt x="100212" y="75839"/>
                  </a:lnTo>
                  <a:lnTo>
                    <a:pt x="119018" y="66297"/>
                  </a:lnTo>
                  <a:lnTo>
                    <a:pt x="132056" y="51138"/>
                  </a:lnTo>
                  <a:lnTo>
                    <a:pt x="137170" y="42182"/>
                  </a:lnTo>
                  <a:lnTo>
                    <a:pt x="138240" y="33872"/>
                  </a:lnTo>
                  <a:lnTo>
                    <a:pt x="133190" y="18400"/>
                  </a:lnTo>
                  <a:lnTo>
                    <a:pt x="120027" y="6844"/>
                  </a:lnTo>
                  <a:lnTo>
                    <a:pt x="111604" y="2124"/>
                  </a:lnTo>
                  <a:lnTo>
                    <a:pt x="92886" y="0"/>
                  </a:lnTo>
                  <a:lnTo>
                    <a:pt x="74038" y="4125"/>
                  </a:lnTo>
                  <a:lnTo>
                    <a:pt x="57862" y="13757"/>
                  </a:lnTo>
                  <a:lnTo>
                    <a:pt x="45994" y="32076"/>
                  </a:lnTo>
                  <a:lnTo>
                    <a:pt x="26248" y="88253"/>
                  </a:lnTo>
                  <a:lnTo>
                    <a:pt x="23765" y="126157"/>
                  </a:lnTo>
                  <a:lnTo>
                    <a:pt x="27330" y="149102"/>
                  </a:lnTo>
                  <a:lnTo>
                    <a:pt x="33428" y="156625"/>
                  </a:lnTo>
                  <a:lnTo>
                    <a:pt x="52682" y="164983"/>
                  </a:lnTo>
                  <a:lnTo>
                    <a:pt x="89829" y="164099"/>
                  </a:lnTo>
                  <a:lnTo>
                    <a:pt x="145725" y="153198"/>
                  </a:lnTo>
                  <a:lnTo>
                    <a:pt x="157928" y="150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27378" y="383416"/>
              <a:ext cx="168457" cy="258823"/>
            </a:xfrm>
            <a:custGeom>
              <a:avLst/>
              <a:gdLst/>
              <a:ahLst/>
              <a:cxnLst/>
              <a:rect l="0" t="0" r="0" b="0"/>
              <a:pathLst>
                <a:path w="168457" h="258823">
                  <a:moveTo>
                    <a:pt x="168456" y="16666"/>
                  </a:moveTo>
                  <a:lnTo>
                    <a:pt x="157278" y="5488"/>
                  </a:lnTo>
                  <a:lnTo>
                    <a:pt x="136192" y="0"/>
                  </a:lnTo>
                  <a:lnTo>
                    <a:pt x="97675" y="30"/>
                  </a:lnTo>
                  <a:lnTo>
                    <a:pt x="74997" y="5763"/>
                  </a:lnTo>
                  <a:lnTo>
                    <a:pt x="53219" y="16110"/>
                  </a:lnTo>
                  <a:lnTo>
                    <a:pt x="26817" y="40678"/>
                  </a:lnTo>
                  <a:lnTo>
                    <a:pt x="17768" y="63213"/>
                  </a:lnTo>
                  <a:lnTo>
                    <a:pt x="15354" y="75774"/>
                  </a:lnTo>
                  <a:lnTo>
                    <a:pt x="18912" y="95969"/>
                  </a:lnTo>
                  <a:lnTo>
                    <a:pt x="23137" y="104630"/>
                  </a:lnTo>
                  <a:lnTo>
                    <a:pt x="30632" y="109234"/>
                  </a:lnTo>
                  <a:lnTo>
                    <a:pt x="83871" y="116955"/>
                  </a:lnTo>
                  <a:lnTo>
                    <a:pt x="125102" y="130540"/>
                  </a:lnTo>
                  <a:lnTo>
                    <a:pt x="141779" y="141756"/>
                  </a:lnTo>
                  <a:lnTo>
                    <a:pt x="153870" y="157660"/>
                  </a:lnTo>
                  <a:lnTo>
                    <a:pt x="158732" y="166814"/>
                  </a:lnTo>
                  <a:lnTo>
                    <a:pt x="161015" y="186344"/>
                  </a:lnTo>
                  <a:lnTo>
                    <a:pt x="159986" y="196465"/>
                  </a:lnTo>
                  <a:lnTo>
                    <a:pt x="149484" y="213950"/>
                  </a:lnTo>
                  <a:lnTo>
                    <a:pt x="141770" y="221888"/>
                  </a:lnTo>
                  <a:lnTo>
                    <a:pt x="120721" y="230709"/>
                  </a:lnTo>
                  <a:lnTo>
                    <a:pt x="62647" y="244071"/>
                  </a:lnTo>
                  <a:lnTo>
                    <a:pt x="19090" y="250579"/>
                  </a:lnTo>
                  <a:lnTo>
                    <a:pt x="0" y="2588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29183" y="200041"/>
              <a:ext cx="446133" cy="385462"/>
            </a:xfrm>
            <a:custGeom>
              <a:avLst/>
              <a:gdLst/>
              <a:ahLst/>
              <a:cxnLst/>
              <a:rect l="0" t="0" r="0" b="0"/>
              <a:pathLst>
                <a:path w="446133" h="385462">
                  <a:moveTo>
                    <a:pt x="50962" y="0"/>
                  </a:moveTo>
                  <a:lnTo>
                    <a:pt x="34151" y="19151"/>
                  </a:lnTo>
                  <a:lnTo>
                    <a:pt x="7053" y="73217"/>
                  </a:lnTo>
                  <a:lnTo>
                    <a:pt x="44" y="132529"/>
                  </a:lnTo>
                  <a:lnTo>
                    <a:pt x="0" y="182117"/>
                  </a:lnTo>
                  <a:lnTo>
                    <a:pt x="9873" y="244507"/>
                  </a:lnTo>
                  <a:lnTo>
                    <a:pt x="28677" y="307221"/>
                  </a:lnTo>
                  <a:lnTo>
                    <a:pt x="70124" y="364241"/>
                  </a:lnTo>
                  <a:lnTo>
                    <a:pt x="77775" y="372679"/>
                  </a:lnTo>
                  <a:lnTo>
                    <a:pt x="98754" y="382054"/>
                  </a:lnTo>
                  <a:lnTo>
                    <a:pt x="110899" y="384554"/>
                  </a:lnTo>
                  <a:lnTo>
                    <a:pt x="121335" y="383881"/>
                  </a:lnTo>
                  <a:lnTo>
                    <a:pt x="148372" y="371756"/>
                  </a:lnTo>
                  <a:lnTo>
                    <a:pt x="167955" y="359807"/>
                  </a:lnTo>
                  <a:lnTo>
                    <a:pt x="182117" y="343578"/>
                  </a:lnTo>
                  <a:lnTo>
                    <a:pt x="200741" y="298974"/>
                  </a:lnTo>
                  <a:lnTo>
                    <a:pt x="214515" y="245103"/>
                  </a:lnTo>
                  <a:lnTo>
                    <a:pt x="217239" y="217339"/>
                  </a:lnTo>
                  <a:lnTo>
                    <a:pt x="219135" y="212743"/>
                  </a:lnTo>
                  <a:lnTo>
                    <a:pt x="221568" y="214358"/>
                  </a:lnTo>
                  <a:lnTo>
                    <a:pt x="224361" y="220115"/>
                  </a:lnTo>
                  <a:lnTo>
                    <a:pt x="232330" y="275922"/>
                  </a:lnTo>
                  <a:lnTo>
                    <a:pt x="244301" y="313382"/>
                  </a:lnTo>
                  <a:lnTo>
                    <a:pt x="269306" y="351891"/>
                  </a:lnTo>
                  <a:lnTo>
                    <a:pt x="289832" y="374755"/>
                  </a:lnTo>
                  <a:lnTo>
                    <a:pt x="309984" y="382977"/>
                  </a:lnTo>
                  <a:lnTo>
                    <a:pt x="333369" y="385461"/>
                  </a:lnTo>
                  <a:lnTo>
                    <a:pt x="355461" y="382666"/>
                  </a:lnTo>
                  <a:lnTo>
                    <a:pt x="373858" y="371285"/>
                  </a:lnTo>
                  <a:lnTo>
                    <a:pt x="397369" y="342027"/>
                  </a:lnTo>
                  <a:lnTo>
                    <a:pt x="420685" y="290219"/>
                  </a:lnTo>
                  <a:lnTo>
                    <a:pt x="437096" y="229291"/>
                  </a:lnTo>
                  <a:lnTo>
                    <a:pt x="446132" y="167195"/>
                  </a:lnTo>
                  <a:lnTo>
                    <a:pt x="438852" y="106769"/>
                  </a:lnTo>
                  <a:lnTo>
                    <a:pt x="420561" y="49426"/>
                  </a:lnTo>
                  <a:lnTo>
                    <a:pt x="39840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18369" y="400082"/>
              <a:ext cx="155258" cy="192609"/>
            </a:xfrm>
            <a:custGeom>
              <a:avLst/>
              <a:gdLst/>
              <a:ahLst/>
              <a:cxnLst/>
              <a:rect l="0" t="0" r="0" b="0"/>
              <a:pathLst>
                <a:path w="155258" h="192609">
                  <a:moveTo>
                    <a:pt x="88201" y="31586"/>
                  </a:moveTo>
                  <a:lnTo>
                    <a:pt x="77022" y="20407"/>
                  </a:lnTo>
                  <a:lnTo>
                    <a:pt x="70220" y="18284"/>
                  </a:lnTo>
                  <a:lnTo>
                    <a:pt x="53303" y="19045"/>
                  </a:lnTo>
                  <a:lnTo>
                    <a:pt x="37205" y="26402"/>
                  </a:lnTo>
                  <a:lnTo>
                    <a:pt x="29637" y="31640"/>
                  </a:lnTo>
                  <a:lnTo>
                    <a:pt x="18109" y="46818"/>
                  </a:lnTo>
                  <a:lnTo>
                    <a:pt x="1176" y="85157"/>
                  </a:lnTo>
                  <a:lnTo>
                    <a:pt x="0" y="105698"/>
                  </a:lnTo>
                  <a:lnTo>
                    <a:pt x="4547" y="126526"/>
                  </a:lnTo>
                  <a:lnTo>
                    <a:pt x="20261" y="156812"/>
                  </a:lnTo>
                  <a:lnTo>
                    <a:pt x="33049" y="173420"/>
                  </a:lnTo>
                  <a:lnTo>
                    <a:pt x="58991" y="190334"/>
                  </a:lnTo>
                  <a:lnTo>
                    <a:pt x="81847" y="192608"/>
                  </a:lnTo>
                  <a:lnTo>
                    <a:pt x="94494" y="191576"/>
                  </a:lnTo>
                  <a:lnTo>
                    <a:pt x="114784" y="181072"/>
                  </a:lnTo>
                  <a:lnTo>
                    <a:pt x="130431" y="164704"/>
                  </a:lnTo>
                  <a:lnTo>
                    <a:pt x="153972" y="115320"/>
                  </a:lnTo>
                  <a:lnTo>
                    <a:pt x="155257" y="94537"/>
                  </a:lnTo>
                  <a:lnTo>
                    <a:pt x="146550" y="52600"/>
                  </a:lnTo>
                  <a:lnTo>
                    <a:pt x="131356" y="26634"/>
                  </a:lnTo>
                  <a:lnTo>
                    <a:pt x="987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43440" y="354961"/>
              <a:ext cx="242156" cy="255692"/>
            </a:xfrm>
            <a:custGeom>
              <a:avLst/>
              <a:gdLst/>
              <a:ahLst/>
              <a:cxnLst/>
              <a:rect l="0" t="0" r="0" b="0"/>
              <a:pathLst>
                <a:path w="242156" h="255692">
                  <a:moveTo>
                    <a:pt x="0" y="139878"/>
                  </a:moveTo>
                  <a:lnTo>
                    <a:pt x="17959" y="193753"/>
                  </a:lnTo>
                  <a:lnTo>
                    <a:pt x="36301" y="247611"/>
                  </a:lnTo>
                  <a:lnTo>
                    <a:pt x="20511" y="185295"/>
                  </a:lnTo>
                  <a:lnTo>
                    <a:pt x="12501" y="126492"/>
                  </a:lnTo>
                  <a:lnTo>
                    <a:pt x="19324" y="70987"/>
                  </a:lnTo>
                  <a:lnTo>
                    <a:pt x="29772" y="37187"/>
                  </a:lnTo>
                  <a:lnTo>
                    <a:pt x="40918" y="19758"/>
                  </a:lnTo>
                  <a:lnTo>
                    <a:pt x="56791" y="7333"/>
                  </a:lnTo>
                  <a:lnTo>
                    <a:pt x="65937" y="2381"/>
                  </a:lnTo>
                  <a:lnTo>
                    <a:pt x="85457" y="0"/>
                  </a:lnTo>
                  <a:lnTo>
                    <a:pt x="104661" y="4010"/>
                  </a:lnTo>
                  <a:lnTo>
                    <a:pt x="136055" y="25649"/>
                  </a:lnTo>
                  <a:lnTo>
                    <a:pt x="150546" y="41146"/>
                  </a:lnTo>
                  <a:lnTo>
                    <a:pt x="185956" y="102599"/>
                  </a:lnTo>
                  <a:lnTo>
                    <a:pt x="212900" y="157687"/>
                  </a:lnTo>
                  <a:lnTo>
                    <a:pt x="230701" y="213629"/>
                  </a:lnTo>
                  <a:lnTo>
                    <a:pt x="242155" y="255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495046" y="4202646"/>
            <a:ext cx="842281" cy="674208"/>
            <a:chOff x="1495046" y="4202646"/>
            <a:chExt cx="842281" cy="674208"/>
          </a:xfrm>
        </p:grpSpPr>
        <p:sp>
          <p:nvSpPr>
            <p:cNvPr id="22" name="Freeform 21"/>
            <p:cNvSpPr/>
            <p:nvPr/>
          </p:nvSpPr>
          <p:spPr>
            <a:xfrm>
              <a:off x="2253098" y="447461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95046" y="4280090"/>
              <a:ext cx="210571" cy="426149"/>
            </a:xfrm>
            <a:custGeom>
              <a:avLst/>
              <a:gdLst/>
              <a:ahLst/>
              <a:cxnLst/>
              <a:rect l="0" t="0" r="0" b="0"/>
              <a:pathLst>
                <a:path w="210571" h="426149">
                  <a:moveTo>
                    <a:pt x="0" y="426148"/>
                  </a:moveTo>
                  <a:lnTo>
                    <a:pt x="9065" y="367531"/>
                  </a:lnTo>
                  <a:lnTo>
                    <a:pt x="11409" y="313357"/>
                  </a:lnTo>
                  <a:lnTo>
                    <a:pt x="18805" y="254477"/>
                  </a:lnTo>
                  <a:lnTo>
                    <a:pt x="23509" y="204097"/>
                  </a:lnTo>
                  <a:lnTo>
                    <a:pt x="29193" y="152125"/>
                  </a:lnTo>
                  <a:lnTo>
                    <a:pt x="33996" y="99681"/>
                  </a:lnTo>
                  <a:lnTo>
                    <a:pt x="39709" y="50217"/>
                  </a:lnTo>
                  <a:lnTo>
                    <a:pt x="43385" y="22761"/>
                  </a:lnTo>
                  <a:lnTo>
                    <a:pt x="52818" y="2760"/>
                  </a:lnTo>
                  <a:lnTo>
                    <a:pt x="57439" y="0"/>
                  </a:lnTo>
                  <a:lnTo>
                    <a:pt x="61689" y="1669"/>
                  </a:lnTo>
                  <a:lnTo>
                    <a:pt x="87759" y="38927"/>
                  </a:lnTo>
                  <a:lnTo>
                    <a:pt x="108335" y="100722"/>
                  </a:lnTo>
                  <a:lnTo>
                    <a:pt x="119187" y="150221"/>
                  </a:lnTo>
                  <a:lnTo>
                    <a:pt x="134504" y="212113"/>
                  </a:lnTo>
                  <a:lnTo>
                    <a:pt x="151117" y="261085"/>
                  </a:lnTo>
                  <a:lnTo>
                    <a:pt x="167804" y="317027"/>
                  </a:lnTo>
                  <a:lnTo>
                    <a:pt x="193154" y="373000"/>
                  </a:lnTo>
                  <a:lnTo>
                    <a:pt x="210570" y="415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37160" y="457989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26673" y="4453539"/>
              <a:ext cx="136872" cy="213915"/>
            </a:xfrm>
            <a:custGeom>
              <a:avLst/>
              <a:gdLst/>
              <a:ahLst/>
              <a:cxnLst/>
              <a:rect l="0" t="0" r="0" b="0"/>
              <a:pathLst>
                <a:path w="136872" h="213915">
                  <a:moveTo>
                    <a:pt x="0" y="94772"/>
                  </a:moveTo>
                  <a:lnTo>
                    <a:pt x="8333" y="132250"/>
                  </a:lnTo>
                  <a:lnTo>
                    <a:pt x="18645" y="188917"/>
                  </a:lnTo>
                  <a:lnTo>
                    <a:pt x="26062" y="213914"/>
                  </a:lnTo>
                  <a:lnTo>
                    <a:pt x="16358" y="185807"/>
                  </a:lnTo>
                  <a:lnTo>
                    <a:pt x="10510" y="132208"/>
                  </a:lnTo>
                  <a:lnTo>
                    <a:pt x="4804" y="95335"/>
                  </a:lnTo>
                  <a:lnTo>
                    <a:pt x="15133" y="33292"/>
                  </a:lnTo>
                  <a:lnTo>
                    <a:pt x="30480" y="6106"/>
                  </a:lnTo>
                  <a:lnTo>
                    <a:pt x="39038" y="1736"/>
                  </a:lnTo>
                  <a:lnTo>
                    <a:pt x="61024" y="0"/>
                  </a:lnTo>
                  <a:lnTo>
                    <a:pt x="80154" y="6248"/>
                  </a:lnTo>
                  <a:lnTo>
                    <a:pt x="88531" y="11189"/>
                  </a:lnTo>
                  <a:lnTo>
                    <a:pt x="100958" y="26038"/>
                  </a:lnTo>
                  <a:lnTo>
                    <a:pt x="118468" y="64167"/>
                  </a:lnTo>
                  <a:lnTo>
                    <a:pt x="128425" y="124291"/>
                  </a:lnTo>
                  <a:lnTo>
                    <a:pt x="136871" y="1684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98241" y="4202646"/>
              <a:ext cx="123231" cy="428275"/>
            </a:xfrm>
            <a:custGeom>
              <a:avLst/>
              <a:gdLst/>
              <a:ahLst/>
              <a:cxnLst/>
              <a:rect l="0" t="0" r="0" b="0"/>
              <a:pathLst>
                <a:path w="123231" h="428275">
                  <a:moveTo>
                    <a:pt x="102173" y="345665"/>
                  </a:moveTo>
                  <a:lnTo>
                    <a:pt x="83045" y="291790"/>
                  </a:lnTo>
                  <a:lnTo>
                    <a:pt x="52370" y="245807"/>
                  </a:lnTo>
                  <a:lnTo>
                    <a:pt x="44404" y="241658"/>
                  </a:lnTo>
                  <a:lnTo>
                    <a:pt x="26195" y="240168"/>
                  </a:lnTo>
                  <a:lnTo>
                    <a:pt x="18766" y="243748"/>
                  </a:lnTo>
                  <a:lnTo>
                    <a:pt x="7391" y="257084"/>
                  </a:lnTo>
                  <a:lnTo>
                    <a:pt x="0" y="295502"/>
                  </a:lnTo>
                  <a:lnTo>
                    <a:pt x="5908" y="358546"/>
                  </a:lnTo>
                  <a:lnTo>
                    <a:pt x="21718" y="418287"/>
                  </a:lnTo>
                  <a:lnTo>
                    <a:pt x="28649" y="424495"/>
                  </a:lnTo>
                  <a:lnTo>
                    <a:pt x="37949" y="427464"/>
                  </a:lnTo>
                  <a:lnTo>
                    <a:pt x="48829" y="428274"/>
                  </a:lnTo>
                  <a:lnTo>
                    <a:pt x="57252" y="424134"/>
                  </a:lnTo>
                  <a:lnTo>
                    <a:pt x="69730" y="407056"/>
                  </a:lnTo>
                  <a:lnTo>
                    <a:pt x="91069" y="344506"/>
                  </a:lnTo>
                  <a:lnTo>
                    <a:pt x="99980" y="283694"/>
                  </a:lnTo>
                  <a:lnTo>
                    <a:pt x="101523" y="227087"/>
                  </a:lnTo>
                  <a:lnTo>
                    <a:pt x="101980" y="165861"/>
                  </a:lnTo>
                  <a:lnTo>
                    <a:pt x="102116" y="108856"/>
                  </a:lnTo>
                  <a:lnTo>
                    <a:pt x="96567" y="54920"/>
                  </a:lnTo>
                  <a:lnTo>
                    <a:pt x="87514" y="7484"/>
                  </a:lnTo>
                  <a:lnTo>
                    <a:pt x="83042" y="888"/>
                  </a:lnTo>
                  <a:lnTo>
                    <a:pt x="77721" y="0"/>
                  </a:lnTo>
                  <a:lnTo>
                    <a:pt x="71833" y="2917"/>
                  </a:lnTo>
                  <a:lnTo>
                    <a:pt x="67909" y="9542"/>
                  </a:lnTo>
                  <a:lnTo>
                    <a:pt x="63548" y="29381"/>
                  </a:lnTo>
                  <a:lnTo>
                    <a:pt x="67984" y="81414"/>
                  </a:lnTo>
                  <a:lnTo>
                    <a:pt x="70986" y="129848"/>
                  </a:lnTo>
                  <a:lnTo>
                    <a:pt x="77595" y="181243"/>
                  </a:lnTo>
                  <a:lnTo>
                    <a:pt x="81243" y="231176"/>
                  </a:lnTo>
                  <a:lnTo>
                    <a:pt x="92363" y="283795"/>
                  </a:lnTo>
                  <a:lnTo>
                    <a:pt x="105825" y="338903"/>
                  </a:lnTo>
                  <a:lnTo>
                    <a:pt x="123230" y="3877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63585" y="4443026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25194" y="53875"/>
                  </a:lnTo>
                  <a:lnTo>
                    <a:pt x="44664" y="91880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64244" y="4390383"/>
              <a:ext cx="115156" cy="486471"/>
            </a:xfrm>
            <a:custGeom>
              <a:avLst/>
              <a:gdLst/>
              <a:ahLst/>
              <a:cxnLst/>
              <a:rect l="0" t="0" r="0" b="0"/>
              <a:pathLst>
                <a:path w="115156" h="486471">
                  <a:moveTo>
                    <a:pt x="115155" y="0"/>
                  </a:moveTo>
                  <a:lnTo>
                    <a:pt x="100500" y="53027"/>
                  </a:lnTo>
                  <a:lnTo>
                    <a:pt x="79721" y="111644"/>
                  </a:lnTo>
                  <a:lnTo>
                    <a:pt x="63138" y="173308"/>
                  </a:lnTo>
                  <a:lnTo>
                    <a:pt x="48598" y="225567"/>
                  </a:lnTo>
                  <a:lnTo>
                    <a:pt x="34062" y="286591"/>
                  </a:lnTo>
                  <a:lnTo>
                    <a:pt x="22934" y="347530"/>
                  </a:lnTo>
                  <a:lnTo>
                    <a:pt x="9677" y="407033"/>
                  </a:lnTo>
                  <a:lnTo>
                    <a:pt x="2404" y="455955"/>
                  </a:lnTo>
                  <a:lnTo>
                    <a:pt x="0" y="4864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442404" y="3242777"/>
            <a:ext cx="926508" cy="452133"/>
            <a:chOff x="1442404" y="3242777"/>
            <a:chExt cx="926508" cy="452133"/>
          </a:xfrm>
        </p:grpSpPr>
        <p:sp>
          <p:nvSpPr>
            <p:cNvPr id="30" name="Freeform 29"/>
            <p:cNvSpPr/>
            <p:nvPr/>
          </p:nvSpPr>
          <p:spPr>
            <a:xfrm>
              <a:off x="2189927" y="3495461"/>
              <a:ext cx="178985" cy="18623"/>
            </a:xfrm>
            <a:custGeom>
              <a:avLst/>
              <a:gdLst/>
              <a:ahLst/>
              <a:cxnLst/>
              <a:rect l="0" t="0" r="0" b="0"/>
              <a:pathLst>
                <a:path w="178985" h="18623">
                  <a:moveTo>
                    <a:pt x="178984" y="0"/>
                  </a:moveTo>
                  <a:lnTo>
                    <a:pt x="123940" y="16788"/>
                  </a:lnTo>
                  <a:lnTo>
                    <a:pt x="87156" y="18622"/>
                  </a:lnTo>
                  <a:lnTo>
                    <a:pt x="26382" y="1182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42404" y="3303606"/>
              <a:ext cx="238849" cy="391304"/>
            </a:xfrm>
            <a:custGeom>
              <a:avLst/>
              <a:gdLst/>
              <a:ahLst/>
              <a:cxnLst/>
              <a:rect l="0" t="0" r="0" b="0"/>
              <a:pathLst>
                <a:path w="238849" h="391304">
                  <a:moveTo>
                    <a:pt x="0" y="149741"/>
                  </a:moveTo>
                  <a:lnTo>
                    <a:pt x="15641" y="167722"/>
                  </a:lnTo>
                  <a:lnTo>
                    <a:pt x="23719" y="184638"/>
                  </a:lnTo>
                  <a:lnTo>
                    <a:pt x="30031" y="239736"/>
                  </a:lnTo>
                  <a:lnTo>
                    <a:pt x="34398" y="293773"/>
                  </a:lnTo>
                  <a:lnTo>
                    <a:pt x="40590" y="344178"/>
                  </a:lnTo>
                  <a:lnTo>
                    <a:pt x="40643" y="391006"/>
                  </a:lnTo>
                  <a:lnTo>
                    <a:pt x="38793" y="391303"/>
                  </a:lnTo>
                  <a:lnTo>
                    <a:pt x="36391" y="387991"/>
                  </a:lnTo>
                  <a:lnTo>
                    <a:pt x="20765" y="336429"/>
                  </a:lnTo>
                  <a:lnTo>
                    <a:pt x="12550" y="282544"/>
                  </a:lnTo>
                  <a:lnTo>
                    <a:pt x="10928" y="219604"/>
                  </a:lnTo>
                  <a:lnTo>
                    <a:pt x="10607" y="157778"/>
                  </a:lnTo>
                  <a:lnTo>
                    <a:pt x="16133" y="95176"/>
                  </a:lnTo>
                  <a:lnTo>
                    <a:pt x="29659" y="46156"/>
                  </a:lnTo>
                  <a:lnTo>
                    <a:pt x="40868" y="24154"/>
                  </a:lnTo>
                  <a:lnTo>
                    <a:pt x="56768" y="8917"/>
                  </a:lnTo>
                  <a:lnTo>
                    <a:pt x="65921" y="3215"/>
                  </a:lnTo>
                  <a:lnTo>
                    <a:pt x="85450" y="0"/>
                  </a:lnTo>
                  <a:lnTo>
                    <a:pt x="95571" y="781"/>
                  </a:lnTo>
                  <a:lnTo>
                    <a:pt x="113056" y="7887"/>
                  </a:lnTo>
                  <a:lnTo>
                    <a:pt x="120994" y="13058"/>
                  </a:lnTo>
                  <a:lnTo>
                    <a:pt x="132934" y="28161"/>
                  </a:lnTo>
                  <a:lnTo>
                    <a:pt x="140970" y="47742"/>
                  </a:lnTo>
                  <a:lnTo>
                    <a:pt x="144324" y="83904"/>
                  </a:lnTo>
                  <a:lnTo>
                    <a:pt x="132494" y="138861"/>
                  </a:lnTo>
                  <a:lnTo>
                    <a:pt x="116986" y="165104"/>
                  </a:lnTo>
                  <a:lnTo>
                    <a:pt x="91984" y="187698"/>
                  </a:lnTo>
                  <a:lnTo>
                    <a:pt x="85889" y="187914"/>
                  </a:lnTo>
                  <a:lnTo>
                    <a:pt x="81826" y="183378"/>
                  </a:lnTo>
                  <a:lnTo>
                    <a:pt x="79117" y="175675"/>
                  </a:lnTo>
                  <a:lnTo>
                    <a:pt x="80821" y="169370"/>
                  </a:lnTo>
                  <a:lnTo>
                    <a:pt x="85466" y="163997"/>
                  </a:lnTo>
                  <a:lnTo>
                    <a:pt x="118137" y="141378"/>
                  </a:lnTo>
                  <a:lnTo>
                    <a:pt x="137903" y="137445"/>
                  </a:lnTo>
                  <a:lnTo>
                    <a:pt x="158386" y="140767"/>
                  </a:lnTo>
                  <a:lnTo>
                    <a:pt x="210630" y="168417"/>
                  </a:lnTo>
                  <a:lnTo>
                    <a:pt x="225414" y="184948"/>
                  </a:lnTo>
                  <a:lnTo>
                    <a:pt x="230995" y="194269"/>
                  </a:lnTo>
                  <a:lnTo>
                    <a:pt x="238848" y="235334"/>
                  </a:lnTo>
                  <a:lnTo>
                    <a:pt x="233097" y="284801"/>
                  </a:lnTo>
                  <a:lnTo>
                    <a:pt x="222834" y="316490"/>
                  </a:lnTo>
                  <a:lnTo>
                    <a:pt x="192326" y="356114"/>
                  </a:lnTo>
                  <a:lnTo>
                    <a:pt x="166170" y="372066"/>
                  </a:lnTo>
                  <a:lnTo>
                    <a:pt x="143263" y="374114"/>
                  </a:lnTo>
                  <a:lnTo>
                    <a:pt x="90430" y="365897"/>
                  </a:lnTo>
                  <a:lnTo>
                    <a:pt x="38641" y="349593"/>
                  </a:lnTo>
                  <a:lnTo>
                    <a:pt x="21057" y="339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25632" y="3463875"/>
              <a:ext cx="156060" cy="168617"/>
            </a:xfrm>
            <a:custGeom>
              <a:avLst/>
              <a:gdLst/>
              <a:ahLst/>
              <a:cxnLst/>
              <a:rect l="0" t="0" r="0" b="0"/>
              <a:pathLst>
                <a:path w="156060" h="168617">
                  <a:moveTo>
                    <a:pt x="95798" y="0"/>
                  </a:moveTo>
                  <a:lnTo>
                    <a:pt x="73441" y="0"/>
                  </a:lnTo>
                  <a:lnTo>
                    <a:pt x="42770" y="11179"/>
                  </a:lnTo>
                  <a:lnTo>
                    <a:pt x="28166" y="29145"/>
                  </a:lnTo>
                  <a:lnTo>
                    <a:pt x="454" y="83907"/>
                  </a:lnTo>
                  <a:lnTo>
                    <a:pt x="0" y="105142"/>
                  </a:lnTo>
                  <a:lnTo>
                    <a:pt x="11911" y="136828"/>
                  </a:lnTo>
                  <a:lnTo>
                    <a:pt x="35847" y="162855"/>
                  </a:lnTo>
                  <a:lnTo>
                    <a:pt x="46472" y="167061"/>
                  </a:lnTo>
                  <a:lnTo>
                    <a:pt x="70756" y="168616"/>
                  </a:lnTo>
                  <a:lnTo>
                    <a:pt x="105145" y="157325"/>
                  </a:lnTo>
                  <a:lnTo>
                    <a:pt x="131973" y="139162"/>
                  </a:lnTo>
                  <a:lnTo>
                    <a:pt x="149150" y="113373"/>
                  </a:lnTo>
                  <a:lnTo>
                    <a:pt x="156059" y="77916"/>
                  </a:lnTo>
                  <a:lnTo>
                    <a:pt x="152517" y="43363"/>
                  </a:lnTo>
                  <a:lnTo>
                    <a:pt x="144013" y="24732"/>
                  </a:lnTo>
                  <a:lnTo>
                    <a:pt x="138470" y="16488"/>
                  </a:lnTo>
                  <a:lnTo>
                    <a:pt x="131265" y="1099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16186" y="3242777"/>
              <a:ext cx="186096" cy="382265"/>
            </a:xfrm>
            <a:custGeom>
              <a:avLst/>
              <a:gdLst/>
              <a:ahLst/>
              <a:cxnLst/>
              <a:rect l="0" t="0" r="0" b="0"/>
              <a:pathLst>
                <a:path w="186096" h="382265">
                  <a:moveTo>
                    <a:pt x="0" y="0"/>
                  </a:moveTo>
                  <a:lnTo>
                    <a:pt x="8333" y="54145"/>
                  </a:lnTo>
                  <a:lnTo>
                    <a:pt x="15684" y="109091"/>
                  </a:lnTo>
                  <a:lnTo>
                    <a:pt x="27231" y="165005"/>
                  </a:lnTo>
                  <a:lnTo>
                    <a:pt x="30725" y="224229"/>
                  </a:lnTo>
                  <a:lnTo>
                    <a:pt x="37005" y="286318"/>
                  </a:lnTo>
                  <a:lnTo>
                    <a:pt x="41105" y="334284"/>
                  </a:lnTo>
                  <a:lnTo>
                    <a:pt x="51601" y="292873"/>
                  </a:lnTo>
                  <a:lnTo>
                    <a:pt x="69622" y="263812"/>
                  </a:lnTo>
                  <a:lnTo>
                    <a:pt x="87095" y="247491"/>
                  </a:lnTo>
                  <a:lnTo>
                    <a:pt x="97838" y="243373"/>
                  </a:lnTo>
                  <a:lnTo>
                    <a:pt x="122252" y="241916"/>
                  </a:lnTo>
                  <a:lnTo>
                    <a:pt x="156716" y="253263"/>
                  </a:lnTo>
                  <a:lnTo>
                    <a:pt x="172207" y="268149"/>
                  </a:lnTo>
                  <a:lnTo>
                    <a:pt x="177976" y="277032"/>
                  </a:lnTo>
                  <a:lnTo>
                    <a:pt x="186095" y="311891"/>
                  </a:lnTo>
                  <a:lnTo>
                    <a:pt x="181754" y="332030"/>
                  </a:lnTo>
                  <a:lnTo>
                    <a:pt x="159905" y="364024"/>
                  </a:lnTo>
                  <a:lnTo>
                    <a:pt x="134337" y="380170"/>
                  </a:lnTo>
                  <a:lnTo>
                    <a:pt x="114687" y="382264"/>
                  </a:lnTo>
                  <a:lnTo>
                    <a:pt x="95426" y="378126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358176" y="2445487"/>
            <a:ext cx="1031794" cy="544607"/>
            <a:chOff x="1358176" y="2445487"/>
            <a:chExt cx="1031794" cy="544607"/>
          </a:xfrm>
        </p:grpSpPr>
        <p:sp>
          <p:nvSpPr>
            <p:cNvPr id="35" name="Freeform 34"/>
            <p:cNvSpPr/>
            <p:nvPr/>
          </p:nvSpPr>
          <p:spPr>
            <a:xfrm>
              <a:off x="2274155" y="2537367"/>
              <a:ext cx="115815" cy="21059"/>
            </a:xfrm>
            <a:custGeom>
              <a:avLst/>
              <a:gdLst/>
              <a:ahLst/>
              <a:cxnLst/>
              <a:rect l="0" t="0" r="0" b="0"/>
              <a:pathLst>
                <a:path w="115815" h="21059">
                  <a:moveTo>
                    <a:pt x="115814" y="0"/>
                  </a:moveTo>
                  <a:lnTo>
                    <a:pt x="78336" y="8334"/>
                  </a:lnTo>
                  <a:lnTo>
                    <a:pt x="17175" y="1867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516103" y="2516310"/>
              <a:ext cx="10096" cy="305328"/>
            </a:xfrm>
            <a:custGeom>
              <a:avLst/>
              <a:gdLst/>
              <a:ahLst/>
              <a:cxnLst/>
              <a:rect l="0" t="0" r="0" b="0"/>
              <a:pathLst>
                <a:path w="10096" h="305328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8333" y="170691"/>
                  </a:lnTo>
                  <a:lnTo>
                    <a:pt x="10095" y="230639"/>
                  </a:lnTo>
                  <a:lnTo>
                    <a:pt x="2138" y="292256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58176" y="2445487"/>
              <a:ext cx="368498" cy="355241"/>
            </a:xfrm>
            <a:custGeom>
              <a:avLst/>
              <a:gdLst/>
              <a:ahLst/>
              <a:cxnLst/>
              <a:rect l="0" t="0" r="0" b="0"/>
              <a:pathLst>
                <a:path w="368498" h="355241">
                  <a:moveTo>
                    <a:pt x="0" y="133994"/>
                  </a:moveTo>
                  <a:lnTo>
                    <a:pt x="14572" y="91303"/>
                  </a:lnTo>
                  <a:lnTo>
                    <a:pt x="47326" y="40332"/>
                  </a:lnTo>
                  <a:lnTo>
                    <a:pt x="75243" y="17205"/>
                  </a:lnTo>
                  <a:lnTo>
                    <a:pt x="95443" y="6829"/>
                  </a:lnTo>
                  <a:lnTo>
                    <a:pt x="132134" y="0"/>
                  </a:lnTo>
                  <a:lnTo>
                    <a:pt x="152703" y="4641"/>
                  </a:lnTo>
                  <a:lnTo>
                    <a:pt x="184971" y="26685"/>
                  </a:lnTo>
                  <a:lnTo>
                    <a:pt x="206754" y="52286"/>
                  </a:lnTo>
                  <a:lnTo>
                    <a:pt x="214723" y="75063"/>
                  </a:lnTo>
                  <a:lnTo>
                    <a:pt x="227494" y="134336"/>
                  </a:lnTo>
                  <a:lnTo>
                    <a:pt x="229233" y="172570"/>
                  </a:lnTo>
                  <a:lnTo>
                    <a:pt x="216811" y="228285"/>
                  </a:lnTo>
                  <a:lnTo>
                    <a:pt x="212391" y="233120"/>
                  </a:lnTo>
                  <a:lnTo>
                    <a:pt x="207105" y="234003"/>
                  </a:lnTo>
                  <a:lnTo>
                    <a:pt x="201241" y="232252"/>
                  </a:lnTo>
                  <a:lnTo>
                    <a:pt x="199671" y="228746"/>
                  </a:lnTo>
                  <a:lnTo>
                    <a:pt x="200964" y="224068"/>
                  </a:lnTo>
                  <a:lnTo>
                    <a:pt x="204166" y="218610"/>
                  </a:lnTo>
                  <a:lnTo>
                    <a:pt x="208640" y="218481"/>
                  </a:lnTo>
                  <a:lnTo>
                    <a:pt x="219851" y="227696"/>
                  </a:lnTo>
                  <a:lnTo>
                    <a:pt x="252981" y="280446"/>
                  </a:lnTo>
                  <a:lnTo>
                    <a:pt x="294824" y="341362"/>
                  </a:lnTo>
                  <a:lnTo>
                    <a:pt x="301834" y="349448"/>
                  </a:lnTo>
                  <a:lnTo>
                    <a:pt x="311187" y="353670"/>
                  </a:lnTo>
                  <a:lnTo>
                    <a:pt x="334057" y="355240"/>
                  </a:lnTo>
                  <a:lnTo>
                    <a:pt x="343197" y="352851"/>
                  </a:lnTo>
                  <a:lnTo>
                    <a:pt x="368497" y="3340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702588" y="2632124"/>
              <a:ext cx="136483" cy="139749"/>
            </a:xfrm>
            <a:custGeom>
              <a:avLst/>
              <a:gdLst/>
              <a:ahLst/>
              <a:cxnLst/>
              <a:rect l="0" t="0" r="0" b="0"/>
              <a:pathLst>
                <a:path w="136483" h="139749">
                  <a:moveTo>
                    <a:pt x="87256" y="21057"/>
                  </a:moveTo>
                  <a:lnTo>
                    <a:pt x="76078" y="9879"/>
                  </a:lnTo>
                  <a:lnTo>
                    <a:pt x="68106" y="7755"/>
                  </a:lnTo>
                  <a:lnTo>
                    <a:pt x="46769" y="8516"/>
                  </a:lnTo>
                  <a:lnTo>
                    <a:pt x="27928" y="15873"/>
                  </a:lnTo>
                  <a:lnTo>
                    <a:pt x="19628" y="21111"/>
                  </a:lnTo>
                  <a:lnTo>
                    <a:pt x="7286" y="39408"/>
                  </a:lnTo>
                  <a:lnTo>
                    <a:pt x="2357" y="50839"/>
                  </a:lnTo>
                  <a:lnTo>
                    <a:pt x="0" y="76017"/>
                  </a:lnTo>
                  <a:lnTo>
                    <a:pt x="4022" y="100466"/>
                  </a:lnTo>
                  <a:lnTo>
                    <a:pt x="13608" y="119131"/>
                  </a:lnTo>
                  <a:lnTo>
                    <a:pt x="28787" y="132106"/>
                  </a:lnTo>
                  <a:lnTo>
                    <a:pt x="37748" y="137203"/>
                  </a:lnTo>
                  <a:lnTo>
                    <a:pt x="60184" y="139748"/>
                  </a:lnTo>
                  <a:lnTo>
                    <a:pt x="72717" y="138789"/>
                  </a:lnTo>
                  <a:lnTo>
                    <a:pt x="96002" y="128364"/>
                  </a:lnTo>
                  <a:lnTo>
                    <a:pt x="115710" y="112033"/>
                  </a:lnTo>
                  <a:lnTo>
                    <a:pt x="128368" y="93076"/>
                  </a:lnTo>
                  <a:lnTo>
                    <a:pt x="136482" y="57084"/>
                  </a:lnTo>
                  <a:lnTo>
                    <a:pt x="132141" y="36679"/>
                  </a:lnTo>
                  <a:lnTo>
                    <a:pt x="127708" y="27962"/>
                  </a:lnTo>
                  <a:lnTo>
                    <a:pt x="113424" y="15157"/>
                  </a:lnTo>
                  <a:lnTo>
                    <a:pt x="91890" y="4491"/>
                  </a:lnTo>
                  <a:lnTo>
                    <a:pt x="767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68787" y="2640173"/>
              <a:ext cx="199487" cy="349921"/>
            </a:xfrm>
            <a:custGeom>
              <a:avLst/>
              <a:gdLst/>
              <a:ahLst/>
              <a:cxnLst/>
              <a:rect l="0" t="0" r="0" b="0"/>
              <a:pathLst>
                <a:path w="199487" h="349921">
                  <a:moveTo>
                    <a:pt x="168456" y="118293"/>
                  </a:moveTo>
                  <a:lnTo>
                    <a:pt x="184097" y="100312"/>
                  </a:lnTo>
                  <a:lnTo>
                    <a:pt x="192175" y="83395"/>
                  </a:lnTo>
                  <a:lnTo>
                    <a:pt x="193426" y="64178"/>
                  </a:lnTo>
                  <a:lnTo>
                    <a:pt x="184697" y="23246"/>
                  </a:lnTo>
                  <a:lnTo>
                    <a:pt x="179283" y="15154"/>
                  </a:lnTo>
                  <a:lnTo>
                    <a:pt x="163909" y="3043"/>
                  </a:lnTo>
                  <a:lnTo>
                    <a:pt x="145378" y="0"/>
                  </a:lnTo>
                  <a:lnTo>
                    <a:pt x="135523" y="827"/>
                  </a:lnTo>
                  <a:lnTo>
                    <a:pt x="126614" y="6057"/>
                  </a:lnTo>
                  <a:lnTo>
                    <a:pt x="110475" y="24347"/>
                  </a:lnTo>
                  <a:lnTo>
                    <a:pt x="101743" y="48073"/>
                  </a:lnTo>
                  <a:lnTo>
                    <a:pt x="99414" y="60951"/>
                  </a:lnTo>
                  <a:lnTo>
                    <a:pt x="103066" y="81499"/>
                  </a:lnTo>
                  <a:lnTo>
                    <a:pt x="118275" y="106221"/>
                  </a:lnTo>
                  <a:lnTo>
                    <a:pt x="124474" y="113755"/>
                  </a:lnTo>
                  <a:lnTo>
                    <a:pt x="132115" y="116437"/>
                  </a:lnTo>
                  <a:lnTo>
                    <a:pt x="149965" y="113179"/>
                  </a:lnTo>
                  <a:lnTo>
                    <a:pt x="174156" y="98190"/>
                  </a:lnTo>
                  <a:lnTo>
                    <a:pt x="185807" y="79333"/>
                  </a:lnTo>
                  <a:lnTo>
                    <a:pt x="190552" y="67753"/>
                  </a:lnTo>
                  <a:lnTo>
                    <a:pt x="193715" y="64712"/>
                  </a:lnTo>
                  <a:lnTo>
                    <a:pt x="195824" y="67365"/>
                  </a:lnTo>
                  <a:lnTo>
                    <a:pt x="199486" y="118952"/>
                  </a:lnTo>
                  <a:lnTo>
                    <a:pt x="196367" y="166191"/>
                  </a:lnTo>
                  <a:lnTo>
                    <a:pt x="177116" y="216063"/>
                  </a:lnTo>
                  <a:lnTo>
                    <a:pt x="155825" y="269190"/>
                  </a:lnTo>
                  <a:lnTo>
                    <a:pt x="141785" y="287134"/>
                  </a:lnTo>
                  <a:lnTo>
                    <a:pt x="112980" y="309220"/>
                  </a:lnTo>
                  <a:lnTo>
                    <a:pt x="53887" y="331634"/>
                  </a:lnTo>
                  <a:lnTo>
                    <a:pt x="0" y="3499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024721" y="2598725"/>
              <a:ext cx="112565" cy="152247"/>
            </a:xfrm>
            <a:custGeom>
              <a:avLst/>
              <a:gdLst/>
              <a:ahLst/>
              <a:cxnLst/>
              <a:rect l="0" t="0" r="0" b="0"/>
              <a:pathLst>
                <a:path w="112565" h="152247">
                  <a:moveTo>
                    <a:pt x="7279" y="54456"/>
                  </a:moveTo>
                  <a:lnTo>
                    <a:pt x="24046" y="60045"/>
                  </a:lnTo>
                  <a:lnTo>
                    <a:pt x="41637" y="59670"/>
                  </a:lnTo>
                  <a:lnTo>
                    <a:pt x="81526" y="49897"/>
                  </a:lnTo>
                  <a:lnTo>
                    <a:pt x="88362" y="43228"/>
                  </a:lnTo>
                  <a:lnTo>
                    <a:pt x="95958" y="23339"/>
                  </a:lnTo>
                  <a:lnTo>
                    <a:pt x="94475" y="14994"/>
                  </a:lnTo>
                  <a:lnTo>
                    <a:pt x="89976" y="8261"/>
                  </a:lnTo>
                  <a:lnTo>
                    <a:pt x="83467" y="2602"/>
                  </a:lnTo>
                  <a:lnTo>
                    <a:pt x="75619" y="0"/>
                  </a:lnTo>
                  <a:lnTo>
                    <a:pt x="57539" y="227"/>
                  </a:lnTo>
                  <a:lnTo>
                    <a:pt x="27630" y="6933"/>
                  </a:lnTo>
                  <a:lnTo>
                    <a:pt x="19676" y="13415"/>
                  </a:lnTo>
                  <a:lnTo>
                    <a:pt x="7719" y="33096"/>
                  </a:lnTo>
                  <a:lnTo>
                    <a:pt x="0" y="70484"/>
                  </a:lnTo>
                  <a:lnTo>
                    <a:pt x="4434" y="94335"/>
                  </a:lnTo>
                  <a:lnTo>
                    <a:pt x="20084" y="124374"/>
                  </a:lnTo>
                  <a:lnTo>
                    <a:pt x="34027" y="139343"/>
                  </a:lnTo>
                  <a:lnTo>
                    <a:pt x="51922" y="149895"/>
                  </a:lnTo>
                  <a:lnTo>
                    <a:pt x="74693" y="152246"/>
                  </a:lnTo>
                  <a:lnTo>
                    <a:pt x="95732" y="149391"/>
                  </a:lnTo>
                  <a:lnTo>
                    <a:pt x="101343" y="146992"/>
                  </a:lnTo>
                  <a:lnTo>
                    <a:pt x="112564" y="138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58342" y="2495253"/>
              <a:ext cx="126342" cy="212300"/>
            </a:xfrm>
            <a:custGeom>
              <a:avLst/>
              <a:gdLst/>
              <a:ahLst/>
              <a:cxnLst/>
              <a:rect l="0" t="0" r="0" b="0"/>
              <a:pathLst>
                <a:path w="126342" h="212300">
                  <a:moveTo>
                    <a:pt x="0" y="126342"/>
                  </a:moveTo>
                  <a:lnTo>
                    <a:pt x="17958" y="187453"/>
                  </a:lnTo>
                  <a:lnTo>
                    <a:pt x="25858" y="212299"/>
                  </a:lnTo>
                  <a:lnTo>
                    <a:pt x="9988" y="153780"/>
                  </a:lnTo>
                  <a:lnTo>
                    <a:pt x="1973" y="100956"/>
                  </a:lnTo>
                  <a:lnTo>
                    <a:pt x="7116" y="79575"/>
                  </a:lnTo>
                  <a:lnTo>
                    <a:pt x="29481" y="46784"/>
                  </a:lnTo>
                  <a:lnTo>
                    <a:pt x="55138" y="24911"/>
                  </a:lnTo>
                  <a:lnTo>
                    <a:pt x="100145" y="6134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362346" y="1388039"/>
            <a:ext cx="1027624" cy="559734"/>
            <a:chOff x="1362346" y="1388039"/>
            <a:chExt cx="1027624" cy="559734"/>
          </a:xfrm>
        </p:grpSpPr>
        <p:sp>
          <p:nvSpPr>
            <p:cNvPr id="43" name="Freeform 42"/>
            <p:cNvSpPr/>
            <p:nvPr/>
          </p:nvSpPr>
          <p:spPr>
            <a:xfrm>
              <a:off x="2232041" y="1610860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115236" y="7409"/>
                  </a:lnTo>
                  <a:lnTo>
                    <a:pt x="54689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62346" y="1476577"/>
              <a:ext cx="255750" cy="346424"/>
            </a:xfrm>
            <a:custGeom>
              <a:avLst/>
              <a:gdLst/>
              <a:ahLst/>
              <a:cxnLst/>
              <a:rect l="0" t="0" r="0" b="0"/>
              <a:pathLst>
                <a:path w="255750" h="346424">
                  <a:moveTo>
                    <a:pt x="174814" y="50055"/>
                  </a:moveTo>
                  <a:lnTo>
                    <a:pt x="139917" y="20746"/>
                  </a:lnTo>
                  <a:lnTo>
                    <a:pt x="105073" y="6146"/>
                  </a:lnTo>
                  <a:lnTo>
                    <a:pt x="65113" y="0"/>
                  </a:lnTo>
                  <a:lnTo>
                    <a:pt x="43780" y="4801"/>
                  </a:lnTo>
                  <a:lnTo>
                    <a:pt x="11020" y="26948"/>
                  </a:lnTo>
                  <a:lnTo>
                    <a:pt x="2581" y="46414"/>
                  </a:lnTo>
                  <a:lnTo>
                    <a:pt x="0" y="69494"/>
                  </a:lnTo>
                  <a:lnTo>
                    <a:pt x="2753" y="91449"/>
                  </a:lnTo>
                  <a:lnTo>
                    <a:pt x="10995" y="109787"/>
                  </a:lnTo>
                  <a:lnTo>
                    <a:pt x="23627" y="125735"/>
                  </a:lnTo>
                  <a:lnTo>
                    <a:pt x="40939" y="140622"/>
                  </a:lnTo>
                  <a:lnTo>
                    <a:pt x="63452" y="148799"/>
                  </a:lnTo>
                  <a:lnTo>
                    <a:pt x="121371" y="162884"/>
                  </a:lnTo>
                  <a:lnTo>
                    <a:pt x="184103" y="184632"/>
                  </a:lnTo>
                  <a:lnTo>
                    <a:pt x="228911" y="215623"/>
                  </a:lnTo>
                  <a:lnTo>
                    <a:pt x="242921" y="235555"/>
                  </a:lnTo>
                  <a:lnTo>
                    <a:pt x="251877" y="260011"/>
                  </a:lnTo>
                  <a:lnTo>
                    <a:pt x="255749" y="298917"/>
                  </a:lnTo>
                  <a:lnTo>
                    <a:pt x="252509" y="322097"/>
                  </a:lnTo>
                  <a:lnTo>
                    <a:pt x="247668" y="330852"/>
                  </a:lnTo>
                  <a:lnTo>
                    <a:pt x="232930" y="343699"/>
                  </a:lnTo>
                  <a:lnTo>
                    <a:pt x="224087" y="346423"/>
                  </a:lnTo>
                  <a:lnTo>
                    <a:pt x="168781" y="345291"/>
                  </a:lnTo>
                  <a:lnTo>
                    <a:pt x="121890" y="335364"/>
                  </a:lnTo>
                  <a:lnTo>
                    <a:pt x="59001" y="3132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87685" y="1629425"/>
              <a:ext cx="175860" cy="149913"/>
            </a:xfrm>
            <a:custGeom>
              <a:avLst/>
              <a:gdLst/>
              <a:ahLst/>
              <a:cxnLst/>
              <a:rect l="0" t="0" r="0" b="0"/>
              <a:pathLst>
                <a:path w="175860" h="149913">
                  <a:moveTo>
                    <a:pt x="102159" y="76191"/>
                  </a:moveTo>
                  <a:lnTo>
                    <a:pt x="102159" y="53834"/>
                  </a:lnTo>
                  <a:lnTo>
                    <a:pt x="90981" y="23164"/>
                  </a:lnTo>
                  <a:lnTo>
                    <a:pt x="76134" y="8560"/>
                  </a:lnTo>
                  <a:lnTo>
                    <a:pt x="67261" y="3028"/>
                  </a:lnTo>
                  <a:lnTo>
                    <a:pt x="48045" y="0"/>
                  </a:lnTo>
                  <a:lnTo>
                    <a:pt x="38007" y="831"/>
                  </a:lnTo>
                  <a:lnTo>
                    <a:pt x="20614" y="7993"/>
                  </a:lnTo>
                  <a:lnTo>
                    <a:pt x="12701" y="13178"/>
                  </a:lnTo>
                  <a:lnTo>
                    <a:pt x="7425" y="21314"/>
                  </a:lnTo>
                  <a:lnTo>
                    <a:pt x="0" y="55122"/>
                  </a:lnTo>
                  <a:lnTo>
                    <a:pt x="611" y="105348"/>
                  </a:lnTo>
                  <a:lnTo>
                    <a:pt x="6724" y="126584"/>
                  </a:lnTo>
                  <a:lnTo>
                    <a:pt x="17240" y="143822"/>
                  </a:lnTo>
                  <a:lnTo>
                    <a:pt x="24489" y="148184"/>
                  </a:lnTo>
                  <a:lnTo>
                    <a:pt x="41903" y="149912"/>
                  </a:lnTo>
                  <a:lnTo>
                    <a:pt x="58221" y="143661"/>
                  </a:lnTo>
                  <a:lnTo>
                    <a:pt x="73272" y="131914"/>
                  </a:lnTo>
                  <a:lnTo>
                    <a:pt x="87761" y="114995"/>
                  </a:lnTo>
                  <a:lnTo>
                    <a:pt x="95760" y="92657"/>
                  </a:lnTo>
                  <a:lnTo>
                    <a:pt x="97893" y="80150"/>
                  </a:lnTo>
                  <a:lnTo>
                    <a:pt x="100485" y="75321"/>
                  </a:lnTo>
                  <a:lnTo>
                    <a:pt x="103383" y="75611"/>
                  </a:lnTo>
                  <a:lnTo>
                    <a:pt x="109722" y="85292"/>
                  </a:lnTo>
                  <a:lnTo>
                    <a:pt x="116439" y="101293"/>
                  </a:lnTo>
                  <a:lnTo>
                    <a:pt x="129563" y="113864"/>
                  </a:lnTo>
                  <a:lnTo>
                    <a:pt x="145924" y="122180"/>
                  </a:lnTo>
                  <a:lnTo>
                    <a:pt x="175859" y="1288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31958" y="1599930"/>
              <a:ext cx="157929" cy="147801"/>
            </a:xfrm>
            <a:custGeom>
              <a:avLst/>
              <a:gdLst/>
              <a:ahLst/>
              <a:cxnLst/>
              <a:rect l="0" t="0" r="0" b="0"/>
              <a:pathLst>
                <a:path w="157929" h="147801">
                  <a:moveTo>
                    <a:pt x="0" y="42515"/>
                  </a:moveTo>
                  <a:lnTo>
                    <a:pt x="14654" y="104608"/>
                  </a:lnTo>
                  <a:lnTo>
                    <a:pt x="24749" y="136952"/>
                  </a:lnTo>
                  <a:lnTo>
                    <a:pt x="24688" y="139398"/>
                  </a:lnTo>
                  <a:lnTo>
                    <a:pt x="18382" y="129638"/>
                  </a:lnTo>
                  <a:lnTo>
                    <a:pt x="12080" y="85244"/>
                  </a:lnTo>
                  <a:lnTo>
                    <a:pt x="13328" y="46337"/>
                  </a:lnTo>
                  <a:lnTo>
                    <a:pt x="21911" y="23157"/>
                  </a:lnTo>
                  <a:lnTo>
                    <a:pt x="36644" y="7395"/>
                  </a:lnTo>
                  <a:lnTo>
                    <a:pt x="45487" y="1554"/>
                  </a:lnTo>
                  <a:lnTo>
                    <a:pt x="54891" y="0"/>
                  </a:lnTo>
                  <a:lnTo>
                    <a:pt x="74699" y="4512"/>
                  </a:lnTo>
                  <a:lnTo>
                    <a:pt x="99992" y="20207"/>
                  </a:lnTo>
                  <a:lnTo>
                    <a:pt x="122304" y="45264"/>
                  </a:lnTo>
                  <a:lnTo>
                    <a:pt x="150246" y="105927"/>
                  </a:lnTo>
                  <a:lnTo>
                    <a:pt x="157928" y="1478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14013" y="1388039"/>
              <a:ext cx="91687" cy="368802"/>
            </a:xfrm>
            <a:custGeom>
              <a:avLst/>
              <a:gdLst/>
              <a:ahLst/>
              <a:cxnLst/>
              <a:rect l="0" t="0" r="0" b="0"/>
              <a:pathLst>
                <a:path w="91687" h="368802">
                  <a:moveTo>
                    <a:pt x="81158" y="307049"/>
                  </a:moveTo>
                  <a:lnTo>
                    <a:pt x="62029" y="254344"/>
                  </a:lnTo>
                  <a:lnTo>
                    <a:pt x="50819" y="238391"/>
                  </a:lnTo>
                  <a:lnTo>
                    <a:pt x="43385" y="234370"/>
                  </a:lnTo>
                  <a:lnTo>
                    <a:pt x="25765" y="233023"/>
                  </a:lnTo>
                  <a:lnTo>
                    <a:pt x="18493" y="237811"/>
                  </a:lnTo>
                  <a:lnTo>
                    <a:pt x="7293" y="255609"/>
                  </a:lnTo>
                  <a:lnTo>
                    <a:pt x="0" y="291937"/>
                  </a:lnTo>
                  <a:lnTo>
                    <a:pt x="3429" y="326748"/>
                  </a:lnTo>
                  <a:lnTo>
                    <a:pt x="17443" y="359289"/>
                  </a:lnTo>
                  <a:lnTo>
                    <a:pt x="25813" y="365272"/>
                  </a:lnTo>
                  <a:lnTo>
                    <a:pt x="47591" y="368801"/>
                  </a:lnTo>
                  <a:lnTo>
                    <a:pt x="56440" y="365764"/>
                  </a:lnTo>
                  <a:lnTo>
                    <a:pt x="69392" y="353032"/>
                  </a:lnTo>
                  <a:lnTo>
                    <a:pt x="83261" y="326132"/>
                  </a:lnTo>
                  <a:lnTo>
                    <a:pt x="90022" y="269961"/>
                  </a:lnTo>
                  <a:lnTo>
                    <a:pt x="91357" y="209472"/>
                  </a:lnTo>
                  <a:lnTo>
                    <a:pt x="88469" y="158814"/>
                  </a:lnTo>
                  <a:lnTo>
                    <a:pt x="83324" y="106760"/>
                  </a:lnTo>
                  <a:lnTo>
                    <a:pt x="78680" y="57411"/>
                  </a:lnTo>
                  <a:lnTo>
                    <a:pt x="66630" y="4404"/>
                  </a:lnTo>
                  <a:lnTo>
                    <a:pt x="63284" y="0"/>
                  </a:lnTo>
                  <a:lnTo>
                    <a:pt x="59883" y="574"/>
                  </a:lnTo>
                  <a:lnTo>
                    <a:pt x="56446" y="4466"/>
                  </a:lnTo>
                  <a:lnTo>
                    <a:pt x="55747" y="21269"/>
                  </a:lnTo>
                  <a:lnTo>
                    <a:pt x="59241" y="75773"/>
                  </a:lnTo>
                  <a:lnTo>
                    <a:pt x="59846" y="125699"/>
                  </a:lnTo>
                  <a:lnTo>
                    <a:pt x="67286" y="180499"/>
                  </a:lnTo>
                  <a:lnTo>
                    <a:pt x="76208" y="242104"/>
                  </a:lnTo>
                  <a:lnTo>
                    <a:pt x="87100" y="282347"/>
                  </a:lnTo>
                  <a:lnTo>
                    <a:pt x="91686" y="3175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37285" y="1610860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42661" y="60873"/>
                  </a:lnTo>
                  <a:lnTo>
                    <a:pt x="55225" y="73848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68870" y="1558217"/>
              <a:ext cx="63172" cy="389556"/>
            </a:xfrm>
            <a:custGeom>
              <a:avLst/>
              <a:gdLst/>
              <a:ahLst/>
              <a:cxnLst/>
              <a:rect l="0" t="0" r="0" b="0"/>
              <a:pathLst>
                <a:path w="63172" h="389556">
                  <a:moveTo>
                    <a:pt x="63171" y="0"/>
                  </a:moveTo>
                  <a:lnTo>
                    <a:pt x="48517" y="58617"/>
                  </a:lnTo>
                  <a:lnTo>
                    <a:pt x="38422" y="110175"/>
                  </a:lnTo>
                  <a:lnTo>
                    <a:pt x="31766" y="172498"/>
                  </a:lnTo>
                  <a:lnTo>
                    <a:pt x="23519" y="222937"/>
                  </a:lnTo>
                  <a:lnTo>
                    <a:pt x="15954" y="277614"/>
                  </a:lnTo>
                  <a:lnTo>
                    <a:pt x="10431" y="33347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829273" y="4800994"/>
            <a:ext cx="2723589" cy="231628"/>
            <a:chOff x="2829273" y="4800994"/>
            <a:chExt cx="2723589" cy="231628"/>
          </a:xfrm>
        </p:grpSpPr>
        <p:sp>
          <p:nvSpPr>
            <p:cNvPr id="51" name="Freeform 50"/>
            <p:cNvSpPr/>
            <p:nvPr/>
          </p:nvSpPr>
          <p:spPr>
            <a:xfrm>
              <a:off x="2829273" y="4832580"/>
              <a:ext cx="7236" cy="157928"/>
            </a:xfrm>
            <a:custGeom>
              <a:avLst/>
              <a:gdLst/>
              <a:ahLst/>
              <a:cxnLst/>
              <a:rect l="0" t="0" r="0" b="0"/>
              <a:pathLst>
                <a:path w="7236" h="157928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28303"/>
                  </a:lnTo>
                  <a:lnTo>
                    <a:pt x="7235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62933" y="4811523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17959" y="53875"/>
                  </a:lnTo>
                  <a:lnTo>
                    <a:pt x="28547" y="101239"/>
                  </a:lnTo>
                  <a:lnTo>
                    <a:pt x="30685" y="139961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99887" y="4811523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8211" y="162771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15479" y="4800994"/>
              <a:ext cx="5590" cy="200043"/>
            </a:xfrm>
            <a:custGeom>
              <a:avLst/>
              <a:gdLst/>
              <a:ahLst/>
              <a:cxnLst/>
              <a:rect l="0" t="0" r="0" b="0"/>
              <a:pathLst>
                <a:path w="5590" h="20004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5386" y="143433"/>
                  </a:lnTo>
                  <a:lnTo>
                    <a:pt x="5589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47493" y="4811523"/>
              <a:ext cx="1" cy="200043"/>
            </a:xfrm>
            <a:custGeom>
              <a:avLst/>
              <a:gdLst/>
              <a:ahLst/>
              <a:cxnLst/>
              <a:rect l="0" t="0" r="0" b="0"/>
              <a:pathLst>
                <a:path w="1" h="200043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246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42333" y="4822052"/>
              <a:ext cx="10529" cy="210570"/>
            </a:xfrm>
            <a:custGeom>
              <a:avLst/>
              <a:gdLst/>
              <a:ahLst/>
              <a:cxnLst/>
              <a:rect l="0" t="0" r="0" b="0"/>
              <a:pathLst>
                <a:path w="10529" h="210570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1170" y="163632"/>
                  </a:lnTo>
                  <a:lnTo>
                    <a:pt x="10528" y="2105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6801410" y="1642445"/>
            <a:ext cx="357969" cy="357971"/>
          </a:xfrm>
          <a:custGeom>
            <a:avLst/>
            <a:gdLst/>
            <a:ahLst/>
            <a:cxnLst/>
            <a:rect l="0" t="0" r="0" b="0"/>
            <a:pathLst>
              <a:path w="357969" h="357971">
                <a:moveTo>
                  <a:pt x="0" y="0"/>
                </a:moveTo>
                <a:lnTo>
                  <a:pt x="357968" y="0"/>
                </a:lnTo>
                <a:lnTo>
                  <a:pt x="357968" y="357970"/>
                </a:lnTo>
                <a:lnTo>
                  <a:pt x="0" y="357970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7254134" y="1547689"/>
            <a:ext cx="2705825" cy="484312"/>
            <a:chOff x="7254134" y="1547689"/>
            <a:chExt cx="2705825" cy="484312"/>
          </a:xfrm>
        </p:grpSpPr>
        <p:sp>
          <p:nvSpPr>
            <p:cNvPr id="59" name="Freeform 58"/>
            <p:cNvSpPr/>
            <p:nvPr/>
          </p:nvSpPr>
          <p:spPr>
            <a:xfrm>
              <a:off x="7275192" y="1768787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254134" y="1842487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0"/>
                  </a:moveTo>
                  <a:lnTo>
                    <a:pt x="88517" y="5589"/>
                  </a:lnTo>
                  <a:lnTo>
                    <a:pt x="32959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509014" y="1684559"/>
              <a:ext cx="295753" cy="263538"/>
            </a:xfrm>
            <a:custGeom>
              <a:avLst/>
              <a:gdLst/>
              <a:ahLst/>
              <a:cxnLst/>
              <a:rect l="0" t="0" r="0" b="0"/>
              <a:pathLst>
                <a:path w="295753" h="263538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613" y="133397"/>
                  </a:lnTo>
                  <a:lnTo>
                    <a:pt x="22870" y="189056"/>
                  </a:lnTo>
                  <a:lnTo>
                    <a:pt x="44913" y="230367"/>
                  </a:lnTo>
                  <a:lnTo>
                    <a:pt x="58126" y="247055"/>
                  </a:lnTo>
                  <a:lnTo>
                    <a:pt x="66095" y="251271"/>
                  </a:lnTo>
                  <a:lnTo>
                    <a:pt x="84307" y="252836"/>
                  </a:lnTo>
                  <a:lnTo>
                    <a:pt x="91738" y="249276"/>
                  </a:lnTo>
                  <a:lnTo>
                    <a:pt x="103113" y="235961"/>
                  </a:lnTo>
                  <a:lnTo>
                    <a:pt x="110505" y="203146"/>
                  </a:lnTo>
                  <a:lnTo>
                    <a:pt x="114173" y="158324"/>
                  </a:lnTo>
                  <a:lnTo>
                    <a:pt x="116328" y="158192"/>
                  </a:lnTo>
                  <a:lnTo>
                    <a:pt x="121841" y="167404"/>
                  </a:lnTo>
                  <a:lnTo>
                    <a:pt x="138032" y="198794"/>
                  </a:lnTo>
                  <a:lnTo>
                    <a:pt x="189594" y="258166"/>
                  </a:lnTo>
                  <a:lnTo>
                    <a:pt x="199364" y="262188"/>
                  </a:lnTo>
                  <a:lnTo>
                    <a:pt x="219577" y="263537"/>
                  </a:lnTo>
                  <a:lnTo>
                    <a:pt x="250688" y="252130"/>
                  </a:lnTo>
                  <a:lnTo>
                    <a:pt x="265395" y="237230"/>
                  </a:lnTo>
                  <a:lnTo>
                    <a:pt x="280251" y="205991"/>
                  </a:lnTo>
                  <a:lnTo>
                    <a:pt x="295752" y="153514"/>
                  </a:lnTo>
                  <a:lnTo>
                    <a:pt x="295356" y="112036"/>
                  </a:lnTo>
                  <a:lnTo>
                    <a:pt x="283571" y="50033"/>
                  </a:lnTo>
                  <a:lnTo>
                    <a:pt x="2610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841126" y="1777712"/>
              <a:ext cx="122795" cy="160437"/>
            </a:xfrm>
            <a:custGeom>
              <a:avLst/>
              <a:gdLst/>
              <a:ahLst/>
              <a:cxnLst/>
              <a:rect l="0" t="0" r="0" b="0"/>
              <a:pathLst>
                <a:path w="122795" h="160437">
                  <a:moveTo>
                    <a:pt x="13133" y="64775"/>
                  </a:moveTo>
                  <a:lnTo>
                    <a:pt x="31114" y="80416"/>
                  </a:lnTo>
                  <a:lnTo>
                    <a:pt x="48031" y="88494"/>
                  </a:lnTo>
                  <a:lnTo>
                    <a:pt x="67247" y="89744"/>
                  </a:lnTo>
                  <a:lnTo>
                    <a:pt x="87486" y="85231"/>
                  </a:lnTo>
                  <a:lnTo>
                    <a:pt x="108181" y="75426"/>
                  </a:lnTo>
                  <a:lnTo>
                    <a:pt x="115103" y="67196"/>
                  </a:lnTo>
                  <a:lnTo>
                    <a:pt x="122794" y="45574"/>
                  </a:lnTo>
                  <a:lnTo>
                    <a:pt x="121336" y="35596"/>
                  </a:lnTo>
                  <a:lnTo>
                    <a:pt x="110356" y="18271"/>
                  </a:lnTo>
                  <a:lnTo>
                    <a:pt x="90658" y="5892"/>
                  </a:lnTo>
                  <a:lnTo>
                    <a:pt x="78854" y="953"/>
                  </a:lnTo>
                  <a:lnTo>
                    <a:pt x="68646" y="0"/>
                  </a:lnTo>
                  <a:lnTo>
                    <a:pt x="51063" y="5180"/>
                  </a:lnTo>
                  <a:lnTo>
                    <a:pt x="22421" y="21251"/>
                  </a:lnTo>
                  <a:lnTo>
                    <a:pt x="8293" y="37242"/>
                  </a:lnTo>
                  <a:lnTo>
                    <a:pt x="2887" y="46419"/>
                  </a:lnTo>
                  <a:lnTo>
                    <a:pt x="0" y="65976"/>
                  </a:lnTo>
                  <a:lnTo>
                    <a:pt x="7679" y="107126"/>
                  </a:lnTo>
                  <a:lnTo>
                    <a:pt x="22695" y="132955"/>
                  </a:lnTo>
                  <a:lnTo>
                    <a:pt x="47552" y="155426"/>
                  </a:lnTo>
                  <a:lnTo>
                    <a:pt x="70154" y="160436"/>
                  </a:lnTo>
                  <a:lnTo>
                    <a:pt x="107889" y="159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018302" y="1786582"/>
              <a:ext cx="145565" cy="175431"/>
            </a:xfrm>
            <a:custGeom>
              <a:avLst/>
              <a:gdLst/>
              <a:ahLst/>
              <a:cxnLst/>
              <a:rect l="0" t="0" r="0" b="0"/>
              <a:pathLst>
                <a:path w="145565" h="175431">
                  <a:moveTo>
                    <a:pt x="99169" y="34848"/>
                  </a:moveTo>
                  <a:lnTo>
                    <a:pt x="93580" y="18080"/>
                  </a:lnTo>
                  <a:lnTo>
                    <a:pt x="81478" y="6728"/>
                  </a:lnTo>
                  <a:lnTo>
                    <a:pt x="73337" y="2064"/>
                  </a:lnTo>
                  <a:lnTo>
                    <a:pt x="54933" y="0"/>
                  </a:lnTo>
                  <a:lnTo>
                    <a:pt x="35056" y="4152"/>
                  </a:lnTo>
                  <a:lnTo>
                    <a:pt x="14523" y="13796"/>
                  </a:lnTo>
                  <a:lnTo>
                    <a:pt x="7643" y="21983"/>
                  </a:lnTo>
                  <a:lnTo>
                    <a:pt x="0" y="43558"/>
                  </a:lnTo>
                  <a:lnTo>
                    <a:pt x="300" y="53523"/>
                  </a:lnTo>
                  <a:lnTo>
                    <a:pt x="6874" y="70834"/>
                  </a:lnTo>
                  <a:lnTo>
                    <a:pt x="14243" y="76386"/>
                  </a:lnTo>
                  <a:lnTo>
                    <a:pt x="67261" y="91617"/>
                  </a:lnTo>
                  <a:lnTo>
                    <a:pt x="130726" y="112111"/>
                  </a:lnTo>
                  <a:lnTo>
                    <a:pt x="137755" y="119112"/>
                  </a:lnTo>
                  <a:lnTo>
                    <a:pt x="145564" y="139369"/>
                  </a:lnTo>
                  <a:lnTo>
                    <a:pt x="144137" y="147812"/>
                  </a:lnTo>
                  <a:lnTo>
                    <a:pt x="139677" y="154611"/>
                  </a:lnTo>
                  <a:lnTo>
                    <a:pt x="124192" y="165285"/>
                  </a:lnTo>
                  <a:lnTo>
                    <a:pt x="101712" y="173928"/>
                  </a:lnTo>
                  <a:lnTo>
                    <a:pt x="79242" y="175430"/>
                  </a:lnTo>
                  <a:lnTo>
                    <a:pt x="16067" y="172044"/>
                  </a:lnTo>
                  <a:lnTo>
                    <a:pt x="4413" y="171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191171" y="1547689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0" y="57264"/>
                  </a:lnTo>
                  <a:lnTo>
                    <a:pt x="3120" y="109773"/>
                  </a:lnTo>
                  <a:lnTo>
                    <a:pt x="8333" y="163546"/>
                  </a:lnTo>
                  <a:lnTo>
                    <a:pt x="12997" y="215354"/>
                  </a:lnTo>
                  <a:lnTo>
                    <a:pt x="18668" y="272039"/>
                  </a:lnTo>
                  <a:lnTo>
                    <a:pt x="20349" y="325879"/>
                  </a:lnTo>
                  <a:lnTo>
                    <a:pt x="26506" y="385295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043772" y="1716145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31050" y="3119"/>
                  </a:lnTo>
                  <a:lnTo>
                    <a:pt x="170503" y="10722"/>
                  </a:lnTo>
                  <a:lnTo>
                    <a:pt x="115525" y="18669"/>
                  </a:lnTo>
                  <a:lnTo>
                    <a:pt x="59604" y="2617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467047" y="1583888"/>
              <a:ext cx="197908" cy="413632"/>
            </a:xfrm>
            <a:custGeom>
              <a:avLst/>
              <a:gdLst/>
              <a:ahLst/>
              <a:cxnLst/>
              <a:rect l="0" t="0" r="0" b="0"/>
              <a:pathLst>
                <a:path w="197908" h="413632">
                  <a:moveTo>
                    <a:pt x="197907" y="79614"/>
                  </a:moveTo>
                  <a:lnTo>
                    <a:pt x="177663" y="35652"/>
                  </a:lnTo>
                  <a:lnTo>
                    <a:pt x="152914" y="10956"/>
                  </a:lnTo>
                  <a:lnTo>
                    <a:pt x="130336" y="2306"/>
                  </a:lnTo>
                  <a:lnTo>
                    <a:pt x="117765" y="0"/>
                  </a:lnTo>
                  <a:lnTo>
                    <a:pt x="97557" y="3676"/>
                  </a:lnTo>
                  <a:lnTo>
                    <a:pt x="73027" y="18899"/>
                  </a:lnTo>
                  <a:lnTo>
                    <a:pt x="43777" y="50594"/>
                  </a:lnTo>
                  <a:lnTo>
                    <a:pt x="23875" y="91819"/>
                  </a:lnTo>
                  <a:lnTo>
                    <a:pt x="8679" y="146929"/>
                  </a:lnTo>
                  <a:lnTo>
                    <a:pt x="0" y="208204"/>
                  </a:lnTo>
                  <a:lnTo>
                    <a:pt x="5522" y="265368"/>
                  </a:lnTo>
                  <a:lnTo>
                    <a:pt x="9882" y="306488"/>
                  </a:lnTo>
                  <a:lnTo>
                    <a:pt x="32000" y="363258"/>
                  </a:lnTo>
                  <a:lnTo>
                    <a:pt x="48793" y="389694"/>
                  </a:lnTo>
                  <a:lnTo>
                    <a:pt x="64953" y="401871"/>
                  </a:lnTo>
                  <a:lnTo>
                    <a:pt x="85004" y="410013"/>
                  </a:lnTo>
                  <a:lnTo>
                    <a:pt x="109513" y="413631"/>
                  </a:lnTo>
                  <a:lnTo>
                    <a:pt x="129764" y="409000"/>
                  </a:lnTo>
                  <a:lnTo>
                    <a:pt x="161829" y="386964"/>
                  </a:lnTo>
                  <a:lnTo>
                    <a:pt x="170173" y="376871"/>
                  </a:lnTo>
                  <a:lnTo>
                    <a:pt x="176849" y="3638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667912" y="1868483"/>
              <a:ext cx="115202" cy="138013"/>
            </a:xfrm>
            <a:custGeom>
              <a:avLst/>
              <a:gdLst/>
              <a:ahLst/>
              <a:cxnLst/>
              <a:rect l="0" t="0" r="0" b="0"/>
              <a:pathLst>
                <a:path w="115202" h="138013">
                  <a:moveTo>
                    <a:pt x="102326" y="5589"/>
                  </a:moveTo>
                  <a:lnTo>
                    <a:pt x="85559" y="0"/>
                  </a:lnTo>
                  <a:lnTo>
                    <a:pt x="52774" y="2113"/>
                  </a:lnTo>
                  <a:lnTo>
                    <a:pt x="33119" y="10283"/>
                  </a:lnTo>
                  <a:lnTo>
                    <a:pt x="24603" y="15738"/>
                  </a:lnTo>
                  <a:lnTo>
                    <a:pt x="12020" y="31157"/>
                  </a:lnTo>
                  <a:lnTo>
                    <a:pt x="3699" y="50878"/>
                  </a:lnTo>
                  <a:lnTo>
                    <a:pt x="0" y="75240"/>
                  </a:lnTo>
                  <a:lnTo>
                    <a:pt x="4596" y="95427"/>
                  </a:lnTo>
                  <a:lnTo>
                    <a:pt x="26610" y="127450"/>
                  </a:lnTo>
                  <a:lnTo>
                    <a:pt x="46058" y="135789"/>
                  </a:lnTo>
                  <a:lnTo>
                    <a:pt x="57794" y="138012"/>
                  </a:lnTo>
                  <a:lnTo>
                    <a:pt x="80195" y="134244"/>
                  </a:lnTo>
                  <a:lnTo>
                    <a:pt x="91082" y="129964"/>
                  </a:lnTo>
                  <a:lnTo>
                    <a:pt x="99509" y="122431"/>
                  </a:lnTo>
                  <a:lnTo>
                    <a:pt x="111993" y="101582"/>
                  </a:lnTo>
                  <a:lnTo>
                    <a:pt x="115201" y="79838"/>
                  </a:lnTo>
                  <a:lnTo>
                    <a:pt x="107729" y="37283"/>
                  </a:lnTo>
                  <a:lnTo>
                    <a:pt x="98488" y="22405"/>
                  </a:lnTo>
                  <a:lnTo>
                    <a:pt x="81269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812352" y="1832681"/>
              <a:ext cx="147400" cy="146677"/>
            </a:xfrm>
            <a:custGeom>
              <a:avLst/>
              <a:gdLst/>
              <a:ahLst/>
              <a:cxnLst/>
              <a:rect l="0" t="0" r="0" b="0"/>
              <a:pathLst>
                <a:path w="147400" h="146677">
                  <a:moveTo>
                    <a:pt x="0" y="72977"/>
                  </a:moveTo>
                  <a:lnTo>
                    <a:pt x="15641" y="99363"/>
                  </a:lnTo>
                  <a:lnTo>
                    <a:pt x="23720" y="122528"/>
                  </a:lnTo>
                  <a:lnTo>
                    <a:pt x="24002" y="128238"/>
                  </a:lnTo>
                  <a:lnTo>
                    <a:pt x="21851" y="129705"/>
                  </a:lnTo>
                  <a:lnTo>
                    <a:pt x="18077" y="128343"/>
                  </a:lnTo>
                  <a:lnTo>
                    <a:pt x="10764" y="117471"/>
                  </a:lnTo>
                  <a:lnTo>
                    <a:pt x="4785" y="98601"/>
                  </a:lnTo>
                  <a:lnTo>
                    <a:pt x="4064" y="41947"/>
                  </a:lnTo>
                  <a:lnTo>
                    <a:pt x="6219" y="27724"/>
                  </a:lnTo>
                  <a:lnTo>
                    <a:pt x="11165" y="17071"/>
                  </a:lnTo>
                  <a:lnTo>
                    <a:pt x="26019" y="2116"/>
                  </a:lnTo>
                  <a:lnTo>
                    <a:pt x="36063" y="0"/>
                  </a:lnTo>
                  <a:lnTo>
                    <a:pt x="59702" y="3888"/>
                  </a:lnTo>
                  <a:lnTo>
                    <a:pt x="79567" y="19654"/>
                  </a:lnTo>
                  <a:lnTo>
                    <a:pt x="125933" y="75112"/>
                  </a:lnTo>
                  <a:lnTo>
                    <a:pt x="133088" y="84929"/>
                  </a:lnTo>
                  <a:lnTo>
                    <a:pt x="141039" y="108314"/>
                  </a:lnTo>
                  <a:lnTo>
                    <a:pt x="147399" y="146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951865" y="1658194"/>
              <a:ext cx="113172" cy="331693"/>
            </a:xfrm>
            <a:custGeom>
              <a:avLst/>
              <a:gdLst/>
              <a:ahLst/>
              <a:cxnLst/>
              <a:rect l="0" t="0" r="0" b="0"/>
              <a:pathLst>
                <a:path w="113172" h="331693">
                  <a:moveTo>
                    <a:pt x="102642" y="331692"/>
                  </a:moveTo>
                  <a:lnTo>
                    <a:pt x="84684" y="270581"/>
                  </a:lnTo>
                  <a:lnTo>
                    <a:pt x="67493" y="216149"/>
                  </a:lnTo>
                  <a:lnTo>
                    <a:pt x="46874" y="160152"/>
                  </a:lnTo>
                  <a:lnTo>
                    <a:pt x="15663" y="101045"/>
                  </a:lnTo>
                  <a:lnTo>
                    <a:pt x="3301" y="67600"/>
                  </a:lnTo>
                  <a:lnTo>
                    <a:pt x="0" y="41962"/>
                  </a:lnTo>
                  <a:lnTo>
                    <a:pt x="4771" y="21209"/>
                  </a:lnTo>
                  <a:lnTo>
                    <a:pt x="9319" y="12399"/>
                  </a:lnTo>
                  <a:lnTo>
                    <a:pt x="17030" y="6526"/>
                  </a:lnTo>
                  <a:lnTo>
                    <a:pt x="38076" y="0"/>
                  </a:lnTo>
                  <a:lnTo>
                    <a:pt x="70643" y="1916"/>
                  </a:lnTo>
                  <a:lnTo>
                    <a:pt x="113171" y="158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959751" y="1810901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4088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104364" y="1821447"/>
              <a:ext cx="108072" cy="168905"/>
            </a:xfrm>
            <a:custGeom>
              <a:avLst/>
              <a:gdLst/>
              <a:ahLst/>
              <a:cxnLst/>
              <a:rect l="0" t="0" r="0" b="0"/>
              <a:pathLst>
                <a:path w="108072" h="168905">
                  <a:moveTo>
                    <a:pt x="2786" y="84211"/>
                  </a:moveTo>
                  <a:lnTo>
                    <a:pt x="45478" y="81091"/>
                  </a:lnTo>
                  <a:lnTo>
                    <a:pt x="65044" y="74635"/>
                  </a:lnTo>
                  <a:lnTo>
                    <a:pt x="81539" y="63967"/>
                  </a:lnTo>
                  <a:lnTo>
                    <a:pt x="85704" y="55507"/>
                  </a:lnTo>
                  <a:lnTo>
                    <a:pt x="87212" y="33629"/>
                  </a:lnTo>
                  <a:lnTo>
                    <a:pt x="80863" y="14547"/>
                  </a:lnTo>
                  <a:lnTo>
                    <a:pt x="75895" y="6182"/>
                  </a:lnTo>
                  <a:lnTo>
                    <a:pt x="67903" y="1776"/>
                  </a:lnTo>
                  <a:lnTo>
                    <a:pt x="46545" y="0"/>
                  </a:lnTo>
                  <a:lnTo>
                    <a:pt x="27694" y="6229"/>
                  </a:lnTo>
                  <a:lnTo>
                    <a:pt x="19391" y="11166"/>
                  </a:lnTo>
                  <a:lnTo>
                    <a:pt x="7046" y="29130"/>
                  </a:lnTo>
                  <a:lnTo>
                    <a:pt x="0" y="51541"/>
                  </a:lnTo>
                  <a:lnTo>
                    <a:pt x="5009" y="97645"/>
                  </a:lnTo>
                  <a:lnTo>
                    <a:pt x="11963" y="121767"/>
                  </a:lnTo>
                  <a:lnTo>
                    <a:pt x="35491" y="156316"/>
                  </a:lnTo>
                  <a:lnTo>
                    <a:pt x="42137" y="163867"/>
                  </a:lnTo>
                  <a:lnTo>
                    <a:pt x="50077" y="167730"/>
                  </a:lnTo>
                  <a:lnTo>
                    <a:pt x="68258" y="168904"/>
                  </a:lnTo>
                  <a:lnTo>
                    <a:pt x="108071" y="1579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233492" y="1800373"/>
              <a:ext cx="73701" cy="186185"/>
            </a:xfrm>
            <a:custGeom>
              <a:avLst/>
              <a:gdLst/>
              <a:ahLst/>
              <a:cxnLst/>
              <a:rect l="0" t="0" r="0" b="0"/>
              <a:pathLst>
                <a:path w="73701" h="186185">
                  <a:moveTo>
                    <a:pt x="0" y="94756"/>
                  </a:moveTo>
                  <a:lnTo>
                    <a:pt x="9575" y="118803"/>
                  </a:lnTo>
                  <a:lnTo>
                    <a:pt x="44664" y="176759"/>
                  </a:lnTo>
                  <a:lnTo>
                    <a:pt x="52606" y="186184"/>
                  </a:lnTo>
                  <a:lnTo>
                    <a:pt x="43923" y="172928"/>
                  </a:lnTo>
                  <a:lnTo>
                    <a:pt x="27703" y="152493"/>
                  </a:lnTo>
                  <a:lnTo>
                    <a:pt x="7432" y="104569"/>
                  </a:lnTo>
                  <a:lnTo>
                    <a:pt x="2202" y="62309"/>
                  </a:lnTo>
                  <a:lnTo>
                    <a:pt x="4978" y="49728"/>
                  </a:lnTo>
                  <a:lnTo>
                    <a:pt x="17420" y="29510"/>
                  </a:lnTo>
                  <a:lnTo>
                    <a:pt x="34648" y="1584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353689" y="1815424"/>
              <a:ext cx="132488" cy="167205"/>
            </a:xfrm>
            <a:custGeom>
              <a:avLst/>
              <a:gdLst/>
              <a:ahLst/>
              <a:cxnLst/>
              <a:rect l="0" t="0" r="0" b="0"/>
              <a:pathLst>
                <a:path w="132488" h="167205">
                  <a:moveTo>
                    <a:pt x="6145" y="79705"/>
                  </a:moveTo>
                  <a:lnTo>
                    <a:pt x="64762" y="74116"/>
                  </a:lnTo>
                  <a:lnTo>
                    <a:pt x="85229" y="65133"/>
                  </a:lnTo>
                  <a:lnTo>
                    <a:pt x="93963" y="59462"/>
                  </a:lnTo>
                  <a:lnTo>
                    <a:pt x="98616" y="52172"/>
                  </a:lnTo>
                  <a:lnTo>
                    <a:pt x="100666" y="34713"/>
                  </a:lnTo>
                  <a:lnTo>
                    <a:pt x="94558" y="18374"/>
                  </a:lnTo>
                  <a:lnTo>
                    <a:pt x="89653" y="10742"/>
                  </a:lnTo>
                  <a:lnTo>
                    <a:pt x="81704" y="5654"/>
                  </a:lnTo>
                  <a:lnTo>
                    <a:pt x="60394" y="0"/>
                  </a:lnTo>
                  <a:lnTo>
                    <a:pt x="50500" y="832"/>
                  </a:lnTo>
                  <a:lnTo>
                    <a:pt x="33267" y="7996"/>
                  </a:lnTo>
                  <a:lnTo>
                    <a:pt x="10412" y="30772"/>
                  </a:lnTo>
                  <a:lnTo>
                    <a:pt x="2192" y="52888"/>
                  </a:lnTo>
                  <a:lnTo>
                    <a:pt x="0" y="65336"/>
                  </a:lnTo>
                  <a:lnTo>
                    <a:pt x="3804" y="88527"/>
                  </a:lnTo>
                  <a:lnTo>
                    <a:pt x="19100" y="118194"/>
                  </a:lnTo>
                  <a:lnTo>
                    <a:pt x="45229" y="149179"/>
                  </a:lnTo>
                  <a:lnTo>
                    <a:pt x="71538" y="165151"/>
                  </a:lnTo>
                  <a:lnTo>
                    <a:pt x="91360" y="167204"/>
                  </a:lnTo>
                  <a:lnTo>
                    <a:pt x="109529" y="164217"/>
                  </a:lnTo>
                  <a:lnTo>
                    <a:pt x="132487" y="1534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498376" y="1821736"/>
              <a:ext cx="124671" cy="142075"/>
            </a:xfrm>
            <a:custGeom>
              <a:avLst/>
              <a:gdLst/>
              <a:ahLst/>
              <a:cxnLst/>
              <a:rect l="0" t="0" r="0" b="0"/>
              <a:pathLst>
                <a:path w="124671" h="142075">
                  <a:moveTo>
                    <a:pt x="8857" y="52336"/>
                  </a:moveTo>
                  <a:lnTo>
                    <a:pt x="11976" y="95028"/>
                  </a:lnTo>
                  <a:lnTo>
                    <a:pt x="23511" y="136678"/>
                  </a:lnTo>
                  <a:lnTo>
                    <a:pt x="23306" y="141320"/>
                  </a:lnTo>
                  <a:lnTo>
                    <a:pt x="20829" y="142074"/>
                  </a:lnTo>
                  <a:lnTo>
                    <a:pt x="16839" y="140237"/>
                  </a:lnTo>
                  <a:lnTo>
                    <a:pt x="12404" y="122599"/>
                  </a:lnTo>
                  <a:lnTo>
                    <a:pt x="2089" y="62629"/>
                  </a:lnTo>
                  <a:lnTo>
                    <a:pt x="0" y="36633"/>
                  </a:lnTo>
                  <a:lnTo>
                    <a:pt x="5310" y="15721"/>
                  </a:lnTo>
                  <a:lnTo>
                    <a:pt x="10002" y="6869"/>
                  </a:lnTo>
                  <a:lnTo>
                    <a:pt x="16639" y="2138"/>
                  </a:lnTo>
                  <a:lnTo>
                    <a:pt x="24574" y="153"/>
                  </a:lnTo>
                  <a:lnTo>
                    <a:pt x="33373" y="0"/>
                  </a:lnTo>
                  <a:lnTo>
                    <a:pt x="62524" y="10963"/>
                  </a:lnTo>
                  <a:lnTo>
                    <a:pt x="87799" y="29029"/>
                  </a:lnTo>
                  <a:lnTo>
                    <a:pt x="104517" y="54789"/>
                  </a:lnTo>
                  <a:lnTo>
                    <a:pt x="119476" y="94935"/>
                  </a:lnTo>
                  <a:lnTo>
                    <a:pt x="124670" y="1365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671716" y="1818657"/>
              <a:ext cx="98731" cy="177402"/>
            </a:xfrm>
            <a:custGeom>
              <a:avLst/>
              <a:gdLst/>
              <a:ahLst/>
              <a:cxnLst/>
              <a:rect l="0" t="0" r="0" b="0"/>
              <a:pathLst>
                <a:path w="98731" h="177402">
                  <a:moveTo>
                    <a:pt x="88201" y="13301"/>
                  </a:moveTo>
                  <a:lnTo>
                    <a:pt x="77023" y="2123"/>
                  </a:lnTo>
                  <a:lnTo>
                    <a:pt x="70221" y="0"/>
                  </a:lnTo>
                  <a:lnTo>
                    <a:pt x="53304" y="760"/>
                  </a:lnTo>
                  <a:lnTo>
                    <a:pt x="37206" y="8117"/>
                  </a:lnTo>
                  <a:lnTo>
                    <a:pt x="29638" y="13355"/>
                  </a:lnTo>
                  <a:lnTo>
                    <a:pt x="18109" y="31652"/>
                  </a:lnTo>
                  <a:lnTo>
                    <a:pt x="1176" y="75938"/>
                  </a:lnTo>
                  <a:lnTo>
                    <a:pt x="0" y="97291"/>
                  </a:lnTo>
                  <a:lnTo>
                    <a:pt x="4547" y="118480"/>
                  </a:lnTo>
                  <a:lnTo>
                    <a:pt x="20261" y="148971"/>
                  </a:lnTo>
                  <a:lnTo>
                    <a:pt x="33049" y="165625"/>
                  </a:lnTo>
                  <a:lnTo>
                    <a:pt x="52771" y="174588"/>
                  </a:lnTo>
                  <a:lnTo>
                    <a:pt x="73624" y="177401"/>
                  </a:lnTo>
                  <a:lnTo>
                    <a:pt x="98730" y="171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813825" y="1828765"/>
              <a:ext cx="146134" cy="203236"/>
            </a:xfrm>
            <a:custGeom>
              <a:avLst/>
              <a:gdLst/>
              <a:ahLst/>
              <a:cxnLst/>
              <a:rect l="0" t="0" r="0" b="0"/>
              <a:pathLst>
                <a:path w="146134" h="203236">
                  <a:moveTo>
                    <a:pt x="19791" y="108478"/>
                  </a:moveTo>
                  <a:lnTo>
                    <a:pt x="80664" y="74150"/>
                  </a:lnTo>
                  <a:lnTo>
                    <a:pt x="94809" y="60466"/>
                  </a:lnTo>
                  <a:lnTo>
                    <a:pt x="104995" y="42686"/>
                  </a:lnTo>
                  <a:lnTo>
                    <a:pt x="105840" y="34201"/>
                  </a:lnTo>
                  <a:lnTo>
                    <a:pt x="100539" y="18534"/>
                  </a:lnTo>
                  <a:lnTo>
                    <a:pt x="87265" y="6892"/>
                  </a:lnTo>
                  <a:lnTo>
                    <a:pt x="78812" y="2149"/>
                  </a:lnTo>
                  <a:lnTo>
                    <a:pt x="60061" y="0"/>
                  </a:lnTo>
                  <a:lnTo>
                    <a:pt x="41199" y="4113"/>
                  </a:lnTo>
                  <a:lnTo>
                    <a:pt x="25017" y="13741"/>
                  </a:lnTo>
                  <a:lnTo>
                    <a:pt x="13145" y="32057"/>
                  </a:lnTo>
                  <a:lnTo>
                    <a:pt x="5140" y="55796"/>
                  </a:lnTo>
                  <a:lnTo>
                    <a:pt x="0" y="109163"/>
                  </a:lnTo>
                  <a:lnTo>
                    <a:pt x="1637" y="135689"/>
                  </a:lnTo>
                  <a:lnTo>
                    <a:pt x="10163" y="159177"/>
                  </a:lnTo>
                  <a:lnTo>
                    <a:pt x="33707" y="186541"/>
                  </a:lnTo>
                  <a:lnTo>
                    <a:pt x="56002" y="195815"/>
                  </a:lnTo>
                  <a:lnTo>
                    <a:pt x="80338" y="198767"/>
                  </a:lnTo>
                  <a:lnTo>
                    <a:pt x="121439" y="197370"/>
                  </a:lnTo>
                  <a:lnTo>
                    <a:pt x="146133" y="203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7294406" y="2409183"/>
            <a:ext cx="2642654" cy="445225"/>
            <a:chOff x="7294406" y="2409183"/>
            <a:chExt cx="2642654" cy="445225"/>
          </a:xfrm>
        </p:grpSpPr>
        <p:sp>
          <p:nvSpPr>
            <p:cNvPr id="78" name="Freeform 77"/>
            <p:cNvSpPr/>
            <p:nvPr/>
          </p:nvSpPr>
          <p:spPr>
            <a:xfrm>
              <a:off x="7294406" y="2503939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52064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294406" y="2609225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52064" y="74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520590" y="2440769"/>
              <a:ext cx="205485" cy="362076"/>
            </a:xfrm>
            <a:custGeom>
              <a:avLst/>
              <a:gdLst/>
              <a:ahLst/>
              <a:cxnLst/>
              <a:rect l="0" t="0" r="0" b="0"/>
              <a:pathLst>
                <a:path w="205485" h="362076">
                  <a:moveTo>
                    <a:pt x="47557" y="0"/>
                  </a:moveTo>
                  <a:lnTo>
                    <a:pt x="27770" y="48930"/>
                  </a:lnTo>
                  <a:lnTo>
                    <a:pt x="18302" y="108061"/>
                  </a:lnTo>
                  <a:lnTo>
                    <a:pt x="9196" y="164801"/>
                  </a:lnTo>
                  <a:lnTo>
                    <a:pt x="6184" y="221069"/>
                  </a:lnTo>
                  <a:lnTo>
                    <a:pt x="0" y="277244"/>
                  </a:lnTo>
                  <a:lnTo>
                    <a:pt x="2011" y="313773"/>
                  </a:lnTo>
                  <a:lnTo>
                    <a:pt x="15605" y="346823"/>
                  </a:lnTo>
                  <a:lnTo>
                    <a:pt x="25085" y="354048"/>
                  </a:lnTo>
                  <a:lnTo>
                    <a:pt x="51218" y="362075"/>
                  </a:lnTo>
                  <a:lnTo>
                    <a:pt x="87637" y="361005"/>
                  </a:lnTo>
                  <a:lnTo>
                    <a:pt x="145855" y="350163"/>
                  </a:lnTo>
                  <a:lnTo>
                    <a:pt x="205484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515504" y="2588167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1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547090" y="2430240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4840" y="3119"/>
                  </a:lnTo>
                  <a:lnTo>
                    <a:pt x="69893" y="9065"/>
                  </a:lnTo>
                  <a:lnTo>
                    <a:pt x="12439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761963" y="2627876"/>
              <a:ext cx="164154" cy="170862"/>
            </a:xfrm>
            <a:custGeom>
              <a:avLst/>
              <a:gdLst/>
              <a:ahLst/>
              <a:cxnLst/>
              <a:rect l="0" t="0" r="0" b="0"/>
              <a:pathLst>
                <a:path w="164154" h="170862">
                  <a:moveTo>
                    <a:pt x="100982" y="139276"/>
                  </a:moveTo>
                  <a:lnTo>
                    <a:pt x="109315" y="101798"/>
                  </a:lnTo>
                  <a:lnTo>
                    <a:pt x="107741" y="66950"/>
                  </a:lnTo>
                  <a:lnTo>
                    <a:pt x="101646" y="45130"/>
                  </a:lnTo>
                  <a:lnTo>
                    <a:pt x="91139" y="23734"/>
                  </a:lnTo>
                  <a:lnTo>
                    <a:pt x="75550" y="8765"/>
                  </a:lnTo>
                  <a:lnTo>
                    <a:pt x="66480" y="3136"/>
                  </a:lnTo>
                  <a:lnTo>
                    <a:pt x="47044" y="0"/>
                  </a:lnTo>
                  <a:lnTo>
                    <a:pt x="36947" y="802"/>
                  </a:lnTo>
                  <a:lnTo>
                    <a:pt x="19489" y="11051"/>
                  </a:lnTo>
                  <a:lnTo>
                    <a:pt x="11559" y="18698"/>
                  </a:lnTo>
                  <a:lnTo>
                    <a:pt x="2746" y="42792"/>
                  </a:lnTo>
                  <a:lnTo>
                    <a:pt x="0" y="70658"/>
                  </a:lnTo>
                  <a:lnTo>
                    <a:pt x="6200" y="107246"/>
                  </a:lnTo>
                  <a:lnTo>
                    <a:pt x="22337" y="144864"/>
                  </a:lnTo>
                  <a:lnTo>
                    <a:pt x="35223" y="163596"/>
                  </a:lnTo>
                  <a:lnTo>
                    <a:pt x="43104" y="168358"/>
                  </a:lnTo>
                  <a:lnTo>
                    <a:pt x="61221" y="170529"/>
                  </a:lnTo>
                  <a:lnTo>
                    <a:pt x="68625" y="165960"/>
                  </a:lnTo>
                  <a:lnTo>
                    <a:pt x="79973" y="148406"/>
                  </a:lnTo>
                  <a:lnTo>
                    <a:pt x="95619" y="99009"/>
                  </a:lnTo>
                  <a:lnTo>
                    <a:pt x="99393" y="67424"/>
                  </a:lnTo>
                  <a:lnTo>
                    <a:pt x="99923" y="69147"/>
                  </a:lnTo>
                  <a:lnTo>
                    <a:pt x="106362" y="99947"/>
                  </a:lnTo>
                  <a:lnTo>
                    <a:pt x="127304" y="138656"/>
                  </a:lnTo>
                  <a:lnTo>
                    <a:pt x="145955" y="160279"/>
                  </a:lnTo>
                  <a:lnTo>
                    <a:pt x="164153" y="170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936139" y="2615840"/>
              <a:ext cx="136378" cy="161841"/>
            </a:xfrm>
            <a:custGeom>
              <a:avLst/>
              <a:gdLst/>
              <a:ahLst/>
              <a:cxnLst/>
              <a:rect l="0" t="0" r="0" b="0"/>
              <a:pathLst>
                <a:path w="136378" h="161841">
                  <a:moveTo>
                    <a:pt x="126847" y="24970"/>
                  </a:moveTo>
                  <a:lnTo>
                    <a:pt x="108866" y="9329"/>
                  </a:lnTo>
                  <a:lnTo>
                    <a:pt x="91950" y="1251"/>
                  </a:lnTo>
                  <a:lnTo>
                    <a:pt x="69614" y="0"/>
                  </a:lnTo>
                  <a:lnTo>
                    <a:pt x="45259" y="4514"/>
                  </a:lnTo>
                  <a:lnTo>
                    <a:pt x="22735" y="14319"/>
                  </a:lnTo>
                  <a:lnTo>
                    <a:pt x="7266" y="29595"/>
                  </a:lnTo>
                  <a:lnTo>
                    <a:pt x="1503" y="38582"/>
                  </a:lnTo>
                  <a:lnTo>
                    <a:pt x="0" y="46913"/>
                  </a:lnTo>
                  <a:lnTo>
                    <a:pt x="1339" y="54806"/>
                  </a:lnTo>
                  <a:lnTo>
                    <a:pt x="4570" y="62408"/>
                  </a:lnTo>
                  <a:lnTo>
                    <a:pt x="11404" y="67476"/>
                  </a:lnTo>
                  <a:lnTo>
                    <a:pt x="31476" y="73108"/>
                  </a:lnTo>
                  <a:lnTo>
                    <a:pt x="80149" y="79062"/>
                  </a:lnTo>
                  <a:lnTo>
                    <a:pt x="127861" y="106804"/>
                  </a:lnTo>
                  <a:lnTo>
                    <a:pt x="133373" y="114621"/>
                  </a:lnTo>
                  <a:lnTo>
                    <a:pt x="135877" y="123342"/>
                  </a:lnTo>
                  <a:lnTo>
                    <a:pt x="136377" y="132665"/>
                  </a:lnTo>
                  <a:lnTo>
                    <a:pt x="132031" y="140051"/>
                  </a:lnTo>
                  <a:lnTo>
                    <a:pt x="114723" y="151376"/>
                  </a:lnTo>
                  <a:lnTo>
                    <a:pt x="91433" y="154070"/>
                  </a:lnTo>
                  <a:lnTo>
                    <a:pt x="55133" y="155249"/>
                  </a:lnTo>
                  <a:lnTo>
                    <a:pt x="21562" y="161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128352" y="2409183"/>
              <a:ext cx="18864" cy="326384"/>
            </a:xfrm>
            <a:custGeom>
              <a:avLst/>
              <a:gdLst/>
              <a:ahLst/>
              <a:cxnLst/>
              <a:rect l="0" t="0" r="0" b="0"/>
              <a:pathLst>
                <a:path w="18864" h="326384">
                  <a:moveTo>
                    <a:pt x="8334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2" y="159450"/>
                  </a:lnTo>
                  <a:lnTo>
                    <a:pt x="7741" y="218430"/>
                  </a:lnTo>
                  <a:lnTo>
                    <a:pt x="13806" y="279583"/>
                  </a:lnTo>
                  <a:lnTo>
                    <a:pt x="18863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010344" y="2524997"/>
              <a:ext cx="221099" cy="8384"/>
            </a:xfrm>
            <a:custGeom>
              <a:avLst/>
              <a:gdLst/>
              <a:ahLst/>
              <a:cxnLst/>
              <a:rect l="0" t="0" r="0" b="0"/>
              <a:pathLst>
                <a:path w="221099" h="8384">
                  <a:moveTo>
                    <a:pt x="221098" y="0"/>
                  </a:moveTo>
                  <a:lnTo>
                    <a:pt x="162481" y="5589"/>
                  </a:lnTo>
                  <a:lnTo>
                    <a:pt x="109477" y="8383"/>
                  </a:lnTo>
                  <a:lnTo>
                    <a:pt x="47606" y="13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476319" y="2528018"/>
              <a:ext cx="186793" cy="283594"/>
            </a:xfrm>
            <a:custGeom>
              <a:avLst/>
              <a:gdLst/>
              <a:ahLst/>
              <a:cxnLst/>
              <a:rect l="0" t="0" r="0" b="0"/>
              <a:pathLst>
                <a:path w="186793" h="283594">
                  <a:moveTo>
                    <a:pt x="186792" y="60149"/>
                  </a:moveTo>
                  <a:lnTo>
                    <a:pt x="141010" y="12274"/>
                  </a:lnTo>
                  <a:lnTo>
                    <a:pt x="120821" y="3776"/>
                  </a:lnTo>
                  <a:lnTo>
                    <a:pt x="96250" y="0"/>
                  </a:lnTo>
                  <a:lnTo>
                    <a:pt x="75971" y="4560"/>
                  </a:lnTo>
                  <a:lnTo>
                    <a:pt x="59160" y="15556"/>
                  </a:lnTo>
                  <a:lnTo>
                    <a:pt x="22138" y="61210"/>
                  </a:lnTo>
                  <a:lnTo>
                    <a:pt x="6464" y="97638"/>
                  </a:lnTo>
                  <a:lnTo>
                    <a:pt x="0" y="143657"/>
                  </a:lnTo>
                  <a:lnTo>
                    <a:pt x="3675" y="188748"/>
                  </a:lnTo>
                  <a:lnTo>
                    <a:pt x="27049" y="248573"/>
                  </a:lnTo>
                  <a:lnTo>
                    <a:pt x="31164" y="259465"/>
                  </a:lnTo>
                  <a:lnTo>
                    <a:pt x="45094" y="274686"/>
                  </a:lnTo>
                  <a:lnTo>
                    <a:pt x="53722" y="280383"/>
                  </a:lnTo>
                  <a:lnTo>
                    <a:pt x="75787" y="283593"/>
                  </a:lnTo>
                  <a:lnTo>
                    <a:pt x="100021" y="279951"/>
                  </a:lnTo>
                  <a:lnTo>
                    <a:pt x="137936" y="261668"/>
                  </a:lnTo>
                  <a:lnTo>
                    <a:pt x="155206" y="2496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649283" y="2693453"/>
              <a:ext cx="108760" cy="141221"/>
            </a:xfrm>
            <a:custGeom>
              <a:avLst/>
              <a:gdLst/>
              <a:ahLst/>
              <a:cxnLst/>
              <a:rect l="0" t="0" r="0" b="0"/>
              <a:pathLst>
                <a:path w="108760" h="141221">
                  <a:moveTo>
                    <a:pt x="87527" y="0"/>
                  </a:moveTo>
                  <a:lnTo>
                    <a:pt x="56245" y="9575"/>
                  </a:lnTo>
                  <a:lnTo>
                    <a:pt x="17839" y="39403"/>
                  </a:lnTo>
                  <a:lnTo>
                    <a:pt x="2018" y="65487"/>
                  </a:lnTo>
                  <a:lnTo>
                    <a:pt x="0" y="85257"/>
                  </a:lnTo>
                  <a:lnTo>
                    <a:pt x="4173" y="105742"/>
                  </a:lnTo>
                  <a:lnTo>
                    <a:pt x="13826" y="126545"/>
                  </a:lnTo>
                  <a:lnTo>
                    <a:pt x="22015" y="133496"/>
                  </a:lnTo>
                  <a:lnTo>
                    <a:pt x="43593" y="141220"/>
                  </a:lnTo>
                  <a:lnTo>
                    <a:pt x="76459" y="139978"/>
                  </a:lnTo>
                  <a:lnTo>
                    <a:pt x="85997" y="134263"/>
                  </a:lnTo>
                  <a:lnTo>
                    <a:pt x="102835" y="115434"/>
                  </a:lnTo>
                  <a:lnTo>
                    <a:pt x="108759" y="91468"/>
                  </a:lnTo>
                  <a:lnTo>
                    <a:pt x="103029" y="43544"/>
                  </a:lnTo>
                  <a:lnTo>
                    <a:pt x="97146" y="31051"/>
                  </a:lnTo>
                  <a:lnTo>
                    <a:pt x="87527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789453" y="2700093"/>
              <a:ext cx="126343" cy="140690"/>
            </a:xfrm>
            <a:custGeom>
              <a:avLst/>
              <a:gdLst/>
              <a:ahLst/>
              <a:cxnLst/>
              <a:rect l="0" t="0" r="0" b="0"/>
              <a:pathLst>
                <a:path w="126343" h="140690">
                  <a:moveTo>
                    <a:pt x="0" y="56530"/>
                  </a:moveTo>
                  <a:lnTo>
                    <a:pt x="11178" y="67709"/>
                  </a:lnTo>
                  <a:lnTo>
                    <a:pt x="16666" y="85675"/>
                  </a:lnTo>
                  <a:lnTo>
                    <a:pt x="26544" y="140654"/>
                  </a:lnTo>
                  <a:lnTo>
                    <a:pt x="25885" y="140689"/>
                  </a:lnTo>
                  <a:lnTo>
                    <a:pt x="6686" y="86879"/>
                  </a:lnTo>
                  <a:lnTo>
                    <a:pt x="7570" y="50575"/>
                  </a:lnTo>
                  <a:lnTo>
                    <a:pt x="20830" y="15772"/>
                  </a:lnTo>
                  <a:lnTo>
                    <a:pt x="29094" y="8301"/>
                  </a:lnTo>
                  <a:lnTo>
                    <a:pt x="50755" y="0"/>
                  </a:lnTo>
                  <a:lnTo>
                    <a:pt x="60743" y="126"/>
                  </a:lnTo>
                  <a:lnTo>
                    <a:pt x="78080" y="6505"/>
                  </a:lnTo>
                  <a:lnTo>
                    <a:pt x="93583" y="23379"/>
                  </a:lnTo>
                  <a:lnTo>
                    <a:pt x="117011" y="66750"/>
                  </a:lnTo>
                  <a:lnTo>
                    <a:pt x="126342" y="130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911568" y="2477145"/>
              <a:ext cx="109513" cy="342650"/>
            </a:xfrm>
            <a:custGeom>
              <a:avLst/>
              <a:gdLst/>
              <a:ahLst/>
              <a:cxnLst/>
              <a:rect l="0" t="0" r="0" b="0"/>
              <a:pathLst>
                <a:path w="109513" h="342650">
                  <a:moveTo>
                    <a:pt x="109512" y="342649"/>
                  </a:moveTo>
                  <a:lnTo>
                    <a:pt x="80831" y="287605"/>
                  </a:lnTo>
                  <a:lnTo>
                    <a:pt x="59176" y="236197"/>
                  </a:lnTo>
                  <a:lnTo>
                    <a:pt x="37698" y="180982"/>
                  </a:lnTo>
                  <a:lnTo>
                    <a:pt x="19331" y="126185"/>
                  </a:lnTo>
                  <a:lnTo>
                    <a:pt x="857" y="69519"/>
                  </a:lnTo>
                  <a:lnTo>
                    <a:pt x="0" y="48123"/>
                  </a:lnTo>
                  <a:lnTo>
                    <a:pt x="4688" y="28085"/>
                  </a:lnTo>
                  <a:lnTo>
                    <a:pt x="14570" y="11380"/>
                  </a:lnTo>
                  <a:lnTo>
                    <a:pt x="22820" y="5990"/>
                  </a:lnTo>
                  <a:lnTo>
                    <a:pt x="44466" y="0"/>
                  </a:lnTo>
                  <a:lnTo>
                    <a:pt x="77370" y="2218"/>
                  </a:lnTo>
                  <a:lnTo>
                    <a:pt x="109512" y="162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905266" y="2619753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1857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049599" y="2634941"/>
              <a:ext cx="150466" cy="188717"/>
            </a:xfrm>
            <a:custGeom>
              <a:avLst/>
              <a:gdLst/>
              <a:ahLst/>
              <a:cxnLst/>
              <a:rect l="0" t="0" r="0" b="0"/>
              <a:pathLst>
                <a:path w="150466" h="188717">
                  <a:moveTo>
                    <a:pt x="24123" y="90097"/>
                  </a:moveTo>
                  <a:lnTo>
                    <a:pt x="40891" y="95686"/>
                  </a:lnTo>
                  <a:lnTo>
                    <a:pt x="58481" y="95311"/>
                  </a:lnTo>
                  <a:lnTo>
                    <a:pt x="103960" y="85538"/>
                  </a:lnTo>
                  <a:lnTo>
                    <a:pt x="113613" y="80038"/>
                  </a:lnTo>
                  <a:lnTo>
                    <a:pt x="127457" y="64570"/>
                  </a:lnTo>
                  <a:lnTo>
                    <a:pt x="129277" y="55531"/>
                  </a:lnTo>
                  <a:lnTo>
                    <a:pt x="125061" y="36130"/>
                  </a:lnTo>
                  <a:lnTo>
                    <a:pt x="109533" y="11066"/>
                  </a:lnTo>
                  <a:lnTo>
                    <a:pt x="100950" y="5824"/>
                  </a:lnTo>
                  <a:lnTo>
                    <a:pt x="78936" y="0"/>
                  </a:lnTo>
                  <a:lnTo>
                    <a:pt x="56673" y="3650"/>
                  </a:lnTo>
                  <a:lnTo>
                    <a:pt x="27529" y="18860"/>
                  </a:lnTo>
                  <a:lnTo>
                    <a:pt x="12768" y="32700"/>
                  </a:lnTo>
                  <a:lnTo>
                    <a:pt x="2309" y="50549"/>
                  </a:lnTo>
                  <a:lnTo>
                    <a:pt x="0" y="73300"/>
                  </a:lnTo>
                  <a:lnTo>
                    <a:pt x="8049" y="126033"/>
                  </a:lnTo>
                  <a:lnTo>
                    <a:pt x="23130" y="156377"/>
                  </a:lnTo>
                  <a:lnTo>
                    <a:pt x="38890" y="169468"/>
                  </a:lnTo>
                  <a:lnTo>
                    <a:pt x="77603" y="187403"/>
                  </a:lnTo>
                  <a:lnTo>
                    <a:pt x="98195" y="188716"/>
                  </a:lnTo>
                  <a:lnTo>
                    <a:pt x="150465" y="174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207100" y="2640810"/>
              <a:ext cx="98250" cy="180520"/>
            </a:xfrm>
            <a:custGeom>
              <a:avLst/>
              <a:gdLst/>
              <a:ahLst/>
              <a:cxnLst/>
              <a:rect l="0" t="0" r="0" b="0"/>
              <a:pathLst>
                <a:path w="98250" h="180520">
                  <a:moveTo>
                    <a:pt x="24550" y="105285"/>
                  </a:moveTo>
                  <a:lnTo>
                    <a:pt x="42508" y="159160"/>
                  </a:lnTo>
                  <a:lnTo>
                    <a:pt x="49299" y="179532"/>
                  </a:lnTo>
                  <a:lnTo>
                    <a:pt x="50407" y="180519"/>
                  </a:lnTo>
                  <a:lnTo>
                    <a:pt x="48521" y="166019"/>
                  </a:lnTo>
                  <a:lnTo>
                    <a:pt x="23085" y="115493"/>
                  </a:lnTo>
                  <a:lnTo>
                    <a:pt x="1774" y="73636"/>
                  </a:lnTo>
                  <a:lnTo>
                    <a:pt x="0" y="52614"/>
                  </a:lnTo>
                  <a:lnTo>
                    <a:pt x="4280" y="32743"/>
                  </a:lnTo>
                  <a:lnTo>
                    <a:pt x="13981" y="16112"/>
                  </a:lnTo>
                  <a:lnTo>
                    <a:pt x="22183" y="10741"/>
                  </a:lnTo>
                  <a:lnTo>
                    <a:pt x="54914" y="3183"/>
                  </a:lnTo>
                  <a:lnTo>
                    <a:pt x="982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329142" y="2680053"/>
              <a:ext cx="113200" cy="155916"/>
            </a:xfrm>
            <a:custGeom>
              <a:avLst/>
              <a:gdLst/>
              <a:ahLst/>
              <a:cxnLst/>
              <a:rect l="0" t="0" r="0" b="0"/>
              <a:pathLst>
                <a:path w="113200" h="155916">
                  <a:moveTo>
                    <a:pt x="7792" y="34456"/>
                  </a:moveTo>
                  <a:lnTo>
                    <a:pt x="18971" y="51224"/>
                  </a:lnTo>
                  <a:lnTo>
                    <a:pt x="36937" y="62576"/>
                  </a:lnTo>
                  <a:lnTo>
                    <a:pt x="59350" y="69181"/>
                  </a:lnTo>
                  <a:lnTo>
                    <a:pt x="81010" y="68217"/>
                  </a:lnTo>
                  <a:lnTo>
                    <a:pt x="99215" y="60769"/>
                  </a:lnTo>
                  <a:lnTo>
                    <a:pt x="107345" y="55508"/>
                  </a:lnTo>
                  <a:lnTo>
                    <a:pt x="111596" y="48491"/>
                  </a:lnTo>
                  <a:lnTo>
                    <a:pt x="113199" y="31335"/>
                  </a:lnTo>
                  <a:lnTo>
                    <a:pt x="109649" y="24187"/>
                  </a:lnTo>
                  <a:lnTo>
                    <a:pt x="96347" y="13125"/>
                  </a:lnTo>
                  <a:lnTo>
                    <a:pt x="69126" y="320"/>
                  </a:lnTo>
                  <a:lnTo>
                    <a:pt x="60380" y="0"/>
                  </a:lnTo>
                  <a:lnTo>
                    <a:pt x="44423" y="5885"/>
                  </a:lnTo>
                  <a:lnTo>
                    <a:pt x="22285" y="22351"/>
                  </a:lnTo>
                  <a:lnTo>
                    <a:pt x="6498" y="47637"/>
                  </a:lnTo>
                  <a:lnTo>
                    <a:pt x="0" y="82945"/>
                  </a:lnTo>
                  <a:lnTo>
                    <a:pt x="3664" y="117454"/>
                  </a:lnTo>
                  <a:lnTo>
                    <a:pt x="12197" y="136075"/>
                  </a:lnTo>
                  <a:lnTo>
                    <a:pt x="17747" y="144316"/>
                  </a:lnTo>
                  <a:lnTo>
                    <a:pt x="26128" y="149810"/>
                  </a:lnTo>
                  <a:lnTo>
                    <a:pt x="47917" y="155915"/>
                  </a:lnTo>
                  <a:lnTo>
                    <a:pt x="70079" y="152389"/>
                  </a:lnTo>
                  <a:lnTo>
                    <a:pt x="89288" y="143023"/>
                  </a:lnTo>
                  <a:lnTo>
                    <a:pt x="113077" y="118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486435" y="2681584"/>
              <a:ext cx="145299" cy="159268"/>
            </a:xfrm>
            <a:custGeom>
              <a:avLst/>
              <a:gdLst/>
              <a:ahLst/>
              <a:cxnLst/>
              <a:rect l="0" t="0" r="0" b="0"/>
              <a:pathLst>
                <a:path w="145299" h="159268">
                  <a:moveTo>
                    <a:pt x="8427" y="32925"/>
                  </a:moveTo>
                  <a:lnTo>
                    <a:pt x="19880" y="90190"/>
                  </a:lnTo>
                  <a:lnTo>
                    <a:pt x="33115" y="151254"/>
                  </a:lnTo>
                  <a:lnTo>
                    <a:pt x="30736" y="152755"/>
                  </a:lnTo>
                  <a:lnTo>
                    <a:pt x="26809" y="151416"/>
                  </a:lnTo>
                  <a:lnTo>
                    <a:pt x="19326" y="137451"/>
                  </a:lnTo>
                  <a:lnTo>
                    <a:pt x="2627" y="77062"/>
                  </a:lnTo>
                  <a:lnTo>
                    <a:pt x="0" y="49812"/>
                  </a:lnTo>
                  <a:lnTo>
                    <a:pt x="5072" y="28342"/>
                  </a:lnTo>
                  <a:lnTo>
                    <a:pt x="9700" y="19342"/>
                  </a:lnTo>
                  <a:lnTo>
                    <a:pt x="24200" y="6221"/>
                  </a:lnTo>
                  <a:lnTo>
                    <a:pt x="32980" y="1085"/>
                  </a:lnTo>
                  <a:lnTo>
                    <a:pt x="42343" y="0"/>
                  </a:lnTo>
                  <a:lnTo>
                    <a:pt x="62105" y="5034"/>
                  </a:lnTo>
                  <a:lnTo>
                    <a:pt x="79467" y="18189"/>
                  </a:lnTo>
                  <a:lnTo>
                    <a:pt x="109677" y="55231"/>
                  </a:lnTo>
                  <a:lnTo>
                    <a:pt x="133776" y="115123"/>
                  </a:lnTo>
                  <a:lnTo>
                    <a:pt x="145298" y="1592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666375" y="2659809"/>
              <a:ext cx="270685" cy="194599"/>
            </a:xfrm>
            <a:custGeom>
              <a:avLst/>
              <a:gdLst/>
              <a:ahLst/>
              <a:cxnLst/>
              <a:rect l="0" t="0" r="0" b="0"/>
              <a:pathLst>
                <a:path w="270685" h="194599">
                  <a:moveTo>
                    <a:pt x="91699" y="33644"/>
                  </a:moveTo>
                  <a:lnTo>
                    <a:pt x="74931" y="28054"/>
                  </a:lnTo>
                  <a:lnTo>
                    <a:pt x="57341" y="28430"/>
                  </a:lnTo>
                  <a:lnTo>
                    <a:pt x="38995" y="33666"/>
                  </a:lnTo>
                  <a:lnTo>
                    <a:pt x="23042" y="43792"/>
                  </a:lnTo>
                  <a:lnTo>
                    <a:pt x="11272" y="62331"/>
                  </a:lnTo>
                  <a:lnTo>
                    <a:pt x="3311" y="86168"/>
                  </a:lnTo>
                  <a:lnTo>
                    <a:pt x="0" y="124725"/>
                  </a:lnTo>
                  <a:lnTo>
                    <a:pt x="3371" y="147824"/>
                  </a:lnTo>
                  <a:lnTo>
                    <a:pt x="11888" y="166668"/>
                  </a:lnTo>
                  <a:lnTo>
                    <a:pt x="17435" y="174969"/>
                  </a:lnTo>
                  <a:lnTo>
                    <a:pt x="32956" y="187312"/>
                  </a:lnTo>
                  <a:lnTo>
                    <a:pt x="42009" y="192241"/>
                  </a:lnTo>
                  <a:lnTo>
                    <a:pt x="64545" y="194598"/>
                  </a:lnTo>
                  <a:lnTo>
                    <a:pt x="87820" y="190577"/>
                  </a:lnTo>
                  <a:lnTo>
                    <a:pt x="105963" y="180991"/>
                  </a:lnTo>
                  <a:lnTo>
                    <a:pt x="118706" y="165811"/>
                  </a:lnTo>
                  <a:lnTo>
                    <a:pt x="142008" y="127471"/>
                  </a:lnTo>
                  <a:lnTo>
                    <a:pt x="158512" y="113169"/>
                  </a:lnTo>
                  <a:lnTo>
                    <a:pt x="215241" y="83678"/>
                  </a:lnTo>
                  <a:lnTo>
                    <a:pt x="229665" y="69919"/>
                  </a:lnTo>
                  <a:lnTo>
                    <a:pt x="239975" y="52106"/>
                  </a:lnTo>
                  <a:lnTo>
                    <a:pt x="242218" y="32490"/>
                  </a:lnTo>
                  <a:lnTo>
                    <a:pt x="241178" y="22346"/>
                  </a:lnTo>
                  <a:lnTo>
                    <a:pt x="236975" y="14414"/>
                  </a:lnTo>
                  <a:lnTo>
                    <a:pt x="222947" y="2480"/>
                  </a:lnTo>
                  <a:lnTo>
                    <a:pt x="214293" y="0"/>
                  </a:lnTo>
                  <a:lnTo>
                    <a:pt x="195318" y="363"/>
                  </a:lnTo>
                  <a:lnTo>
                    <a:pt x="187685" y="4438"/>
                  </a:lnTo>
                  <a:lnTo>
                    <a:pt x="176083" y="18323"/>
                  </a:lnTo>
                  <a:lnTo>
                    <a:pt x="151683" y="76261"/>
                  </a:lnTo>
                  <a:lnTo>
                    <a:pt x="150725" y="97039"/>
                  </a:lnTo>
                  <a:lnTo>
                    <a:pt x="159641" y="138973"/>
                  </a:lnTo>
                  <a:lnTo>
                    <a:pt x="174871" y="164938"/>
                  </a:lnTo>
                  <a:lnTo>
                    <a:pt x="190665" y="177004"/>
                  </a:lnTo>
                  <a:lnTo>
                    <a:pt x="210554" y="185097"/>
                  </a:lnTo>
                  <a:lnTo>
                    <a:pt x="244549" y="188483"/>
                  </a:lnTo>
                  <a:lnTo>
                    <a:pt x="270684" y="181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6801410" y="2391745"/>
            <a:ext cx="357969" cy="357971"/>
          </a:xfrm>
          <a:custGeom>
            <a:avLst/>
            <a:gdLst/>
            <a:ahLst/>
            <a:cxnLst/>
            <a:rect l="0" t="0" r="0" b="0"/>
            <a:pathLst>
              <a:path w="357969" h="357971">
                <a:moveTo>
                  <a:pt x="0" y="0"/>
                </a:moveTo>
                <a:lnTo>
                  <a:pt x="357968" y="0"/>
                </a:lnTo>
                <a:lnTo>
                  <a:pt x="357968" y="357970"/>
                </a:lnTo>
                <a:lnTo>
                  <a:pt x="0" y="357970"/>
                </a:lnTo>
                <a:close/>
              </a:path>
            </a:pathLst>
          </a:custGeom>
          <a:solidFill>
            <a:srgbClr val="0000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2116792" y="4988336"/>
            <a:ext cx="3516878" cy="475163"/>
            <a:chOff x="2116792" y="4988336"/>
            <a:chExt cx="3516878" cy="475163"/>
          </a:xfrm>
        </p:grpSpPr>
        <p:sp>
          <p:nvSpPr>
            <p:cNvPr id="99" name="Freeform 98"/>
            <p:cNvSpPr/>
            <p:nvPr/>
          </p:nvSpPr>
          <p:spPr>
            <a:xfrm>
              <a:off x="2116792" y="4988336"/>
              <a:ext cx="226753" cy="291917"/>
            </a:xfrm>
            <a:custGeom>
              <a:avLst/>
              <a:gdLst/>
              <a:ahLst/>
              <a:cxnLst/>
              <a:rect l="0" t="0" r="0" b="0"/>
              <a:pathLst>
                <a:path w="226753" h="291917">
                  <a:moveTo>
                    <a:pt x="113078" y="21057"/>
                  </a:moveTo>
                  <a:lnTo>
                    <a:pt x="69115" y="41300"/>
                  </a:lnTo>
                  <a:lnTo>
                    <a:pt x="22284" y="80955"/>
                  </a:lnTo>
                  <a:lnTo>
                    <a:pt x="6497" y="107435"/>
                  </a:lnTo>
                  <a:lnTo>
                    <a:pt x="0" y="143097"/>
                  </a:lnTo>
                  <a:lnTo>
                    <a:pt x="6210" y="188663"/>
                  </a:lnTo>
                  <a:lnTo>
                    <a:pt x="26679" y="251439"/>
                  </a:lnTo>
                  <a:lnTo>
                    <a:pt x="38023" y="268119"/>
                  </a:lnTo>
                  <a:lnTo>
                    <a:pt x="53984" y="280211"/>
                  </a:lnTo>
                  <a:lnTo>
                    <a:pt x="73945" y="288315"/>
                  </a:lnTo>
                  <a:lnTo>
                    <a:pt x="98415" y="291916"/>
                  </a:lnTo>
                  <a:lnTo>
                    <a:pt x="121769" y="287278"/>
                  </a:lnTo>
                  <a:lnTo>
                    <a:pt x="151528" y="271513"/>
                  </a:lnTo>
                  <a:lnTo>
                    <a:pt x="182544" y="245225"/>
                  </a:lnTo>
                  <a:lnTo>
                    <a:pt x="198521" y="218888"/>
                  </a:lnTo>
                  <a:lnTo>
                    <a:pt x="221671" y="157733"/>
                  </a:lnTo>
                  <a:lnTo>
                    <a:pt x="226752" y="120695"/>
                  </a:lnTo>
                  <a:lnTo>
                    <a:pt x="222668" y="85675"/>
                  </a:lnTo>
                  <a:lnTo>
                    <a:pt x="214037" y="66934"/>
                  </a:lnTo>
                  <a:lnTo>
                    <a:pt x="189432" y="35838"/>
                  </a:lnTo>
                  <a:lnTo>
                    <a:pt x="163387" y="19847"/>
                  </a:lnTo>
                  <a:lnTo>
                    <a:pt x="11307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787880" y="5083092"/>
              <a:ext cx="21058" cy="252686"/>
            </a:xfrm>
            <a:custGeom>
              <a:avLst/>
              <a:gdLst/>
              <a:ahLst/>
              <a:cxnLst/>
              <a:rect l="0" t="0" r="0" b="0"/>
              <a:pathLst>
                <a:path w="21058" h="252686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0723" y="164802"/>
                  </a:lnTo>
                  <a:lnTo>
                    <a:pt x="18669" y="217951"/>
                  </a:lnTo>
                  <a:lnTo>
                    <a:pt x="21057" y="2526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73460" y="5019921"/>
              <a:ext cx="209302" cy="400808"/>
            </a:xfrm>
            <a:custGeom>
              <a:avLst/>
              <a:gdLst/>
              <a:ahLst/>
              <a:cxnLst/>
              <a:rect l="0" t="0" r="0" b="0"/>
              <a:pathLst>
                <a:path w="209302" h="400808">
                  <a:moveTo>
                    <a:pt x="51373" y="0"/>
                  </a:moveTo>
                  <a:lnTo>
                    <a:pt x="35732" y="26387"/>
                  </a:lnTo>
                  <a:lnTo>
                    <a:pt x="16529" y="83313"/>
                  </a:lnTo>
                  <a:lnTo>
                    <a:pt x="14106" y="85958"/>
                  </a:lnTo>
                  <a:lnTo>
                    <a:pt x="12490" y="83041"/>
                  </a:lnTo>
                  <a:lnTo>
                    <a:pt x="11865" y="68493"/>
                  </a:lnTo>
                  <a:lnTo>
                    <a:pt x="15487" y="50329"/>
                  </a:lnTo>
                  <a:lnTo>
                    <a:pt x="29692" y="25961"/>
                  </a:lnTo>
                  <a:lnTo>
                    <a:pt x="45247" y="14268"/>
                  </a:lnTo>
                  <a:lnTo>
                    <a:pt x="54308" y="9512"/>
                  </a:lnTo>
                  <a:lnTo>
                    <a:pt x="62689" y="8681"/>
                  </a:lnTo>
                  <a:lnTo>
                    <a:pt x="78239" y="13997"/>
                  </a:lnTo>
                  <a:lnTo>
                    <a:pt x="100148" y="35733"/>
                  </a:lnTo>
                  <a:lnTo>
                    <a:pt x="120106" y="75689"/>
                  </a:lnTo>
                  <a:lnTo>
                    <a:pt x="132194" y="130548"/>
                  </a:lnTo>
                  <a:lnTo>
                    <a:pt x="134592" y="180231"/>
                  </a:lnTo>
                  <a:lnTo>
                    <a:pt x="135302" y="228877"/>
                  </a:lnTo>
                  <a:lnTo>
                    <a:pt x="129953" y="281647"/>
                  </a:lnTo>
                  <a:lnTo>
                    <a:pt x="111143" y="336567"/>
                  </a:lnTo>
                  <a:lnTo>
                    <a:pt x="85796" y="378958"/>
                  </a:lnTo>
                  <a:lnTo>
                    <a:pt x="69013" y="393814"/>
                  </a:lnTo>
                  <a:lnTo>
                    <a:pt x="59623" y="399413"/>
                  </a:lnTo>
                  <a:lnTo>
                    <a:pt x="51024" y="400807"/>
                  </a:lnTo>
                  <a:lnTo>
                    <a:pt x="42952" y="399396"/>
                  </a:lnTo>
                  <a:lnTo>
                    <a:pt x="35230" y="396115"/>
                  </a:lnTo>
                  <a:lnTo>
                    <a:pt x="13185" y="374731"/>
                  </a:lnTo>
                  <a:lnTo>
                    <a:pt x="5155" y="352941"/>
                  </a:lnTo>
                  <a:lnTo>
                    <a:pt x="0" y="300824"/>
                  </a:lnTo>
                  <a:lnTo>
                    <a:pt x="3086" y="290627"/>
                  </a:lnTo>
                  <a:lnTo>
                    <a:pt x="8654" y="282659"/>
                  </a:lnTo>
                  <a:lnTo>
                    <a:pt x="15874" y="276177"/>
                  </a:lnTo>
                  <a:lnTo>
                    <a:pt x="23028" y="274195"/>
                  </a:lnTo>
                  <a:lnTo>
                    <a:pt x="30137" y="275214"/>
                  </a:lnTo>
                  <a:lnTo>
                    <a:pt x="83867" y="306381"/>
                  </a:lnTo>
                  <a:lnTo>
                    <a:pt x="143090" y="347533"/>
                  </a:lnTo>
                  <a:lnTo>
                    <a:pt x="169406" y="365406"/>
                  </a:lnTo>
                  <a:lnTo>
                    <a:pt x="209301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788087" y="5051507"/>
              <a:ext cx="198691" cy="372394"/>
            </a:xfrm>
            <a:custGeom>
              <a:avLst/>
              <a:gdLst/>
              <a:ahLst/>
              <a:cxnLst/>
              <a:rect l="0" t="0" r="0" b="0"/>
              <a:pathLst>
                <a:path w="198691" h="372394">
                  <a:moveTo>
                    <a:pt x="42114" y="0"/>
                  </a:moveTo>
                  <a:lnTo>
                    <a:pt x="26496" y="56409"/>
                  </a:lnTo>
                  <a:lnTo>
                    <a:pt x="31897" y="45569"/>
                  </a:lnTo>
                  <a:lnTo>
                    <a:pt x="60627" y="13569"/>
                  </a:lnTo>
                  <a:lnTo>
                    <a:pt x="80368" y="6031"/>
                  </a:lnTo>
                  <a:lnTo>
                    <a:pt x="103570" y="3850"/>
                  </a:lnTo>
                  <a:lnTo>
                    <a:pt x="125580" y="6780"/>
                  </a:lnTo>
                  <a:lnTo>
                    <a:pt x="132853" y="12709"/>
                  </a:lnTo>
                  <a:lnTo>
                    <a:pt x="140934" y="31775"/>
                  </a:lnTo>
                  <a:lnTo>
                    <a:pt x="141406" y="52727"/>
                  </a:lnTo>
                  <a:lnTo>
                    <a:pt x="125816" y="115821"/>
                  </a:lnTo>
                  <a:lnTo>
                    <a:pt x="122482" y="126347"/>
                  </a:lnTo>
                  <a:lnTo>
                    <a:pt x="123769" y="134534"/>
                  </a:lnTo>
                  <a:lnTo>
                    <a:pt x="128136" y="141162"/>
                  </a:lnTo>
                  <a:lnTo>
                    <a:pt x="184645" y="191844"/>
                  </a:lnTo>
                  <a:lnTo>
                    <a:pt x="193199" y="214725"/>
                  </a:lnTo>
                  <a:lnTo>
                    <a:pt x="198690" y="273132"/>
                  </a:lnTo>
                  <a:lnTo>
                    <a:pt x="193202" y="300376"/>
                  </a:lnTo>
                  <a:lnTo>
                    <a:pt x="176958" y="332326"/>
                  </a:lnTo>
                  <a:lnTo>
                    <a:pt x="162876" y="347742"/>
                  </a:lnTo>
                  <a:lnTo>
                    <a:pt x="115079" y="371122"/>
                  </a:lnTo>
                  <a:lnTo>
                    <a:pt x="94430" y="372393"/>
                  </a:lnTo>
                  <a:lnTo>
                    <a:pt x="74724" y="367889"/>
                  </a:lnTo>
                  <a:lnTo>
                    <a:pt x="16109" y="33739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482968" y="5062035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10529" y="57264"/>
                  </a:lnTo>
                  <a:lnTo>
                    <a:pt x="10529" y="109774"/>
                  </a:lnTo>
                  <a:lnTo>
                    <a:pt x="10529" y="169786"/>
                  </a:lnTo>
                  <a:lnTo>
                    <a:pt x="7409" y="228902"/>
                  </a:lnTo>
                  <a:lnTo>
                    <a:pt x="2195" y="283463"/>
                  </a:lnTo>
                  <a:lnTo>
                    <a:pt x="651" y="33355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358050" y="5114678"/>
              <a:ext cx="145976" cy="161591"/>
            </a:xfrm>
            <a:custGeom>
              <a:avLst/>
              <a:gdLst/>
              <a:ahLst/>
              <a:cxnLst/>
              <a:rect l="0" t="0" r="0" b="0"/>
              <a:pathLst>
                <a:path w="145976" h="161591">
                  <a:moveTo>
                    <a:pt x="145975" y="115813"/>
                  </a:moveTo>
                  <a:lnTo>
                    <a:pt x="92100" y="134941"/>
                  </a:lnTo>
                  <a:lnTo>
                    <a:pt x="40528" y="160027"/>
                  </a:lnTo>
                  <a:lnTo>
                    <a:pt x="19561" y="161590"/>
                  </a:lnTo>
                  <a:lnTo>
                    <a:pt x="9057" y="160369"/>
                  </a:lnTo>
                  <a:lnTo>
                    <a:pt x="3224" y="154876"/>
                  </a:lnTo>
                  <a:lnTo>
                    <a:pt x="504" y="146534"/>
                  </a:lnTo>
                  <a:lnTo>
                    <a:pt x="0" y="87407"/>
                  </a:lnTo>
                  <a:lnTo>
                    <a:pt x="13264" y="26415"/>
                  </a:lnTo>
                  <a:lnTo>
                    <a:pt x="1963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920757" y="5093621"/>
              <a:ext cx="166314" cy="329473"/>
            </a:xfrm>
            <a:custGeom>
              <a:avLst/>
              <a:gdLst/>
              <a:ahLst/>
              <a:cxnLst/>
              <a:rect l="0" t="0" r="0" b="0"/>
              <a:pathLst>
                <a:path w="166314" h="329473">
                  <a:moveTo>
                    <a:pt x="141278" y="0"/>
                  </a:moveTo>
                  <a:lnTo>
                    <a:pt x="103801" y="8333"/>
                  </a:lnTo>
                  <a:lnTo>
                    <a:pt x="65833" y="6759"/>
                  </a:lnTo>
                  <a:lnTo>
                    <a:pt x="39897" y="4174"/>
                  </a:lnTo>
                  <a:lnTo>
                    <a:pt x="16671" y="6924"/>
                  </a:lnTo>
                  <a:lnTo>
                    <a:pt x="9074" y="12805"/>
                  </a:lnTo>
                  <a:lnTo>
                    <a:pt x="632" y="31817"/>
                  </a:lnTo>
                  <a:lnTo>
                    <a:pt x="0" y="52745"/>
                  </a:lnTo>
                  <a:lnTo>
                    <a:pt x="4998" y="112534"/>
                  </a:lnTo>
                  <a:lnTo>
                    <a:pt x="9739" y="135413"/>
                  </a:lnTo>
                  <a:lnTo>
                    <a:pt x="13811" y="140578"/>
                  </a:lnTo>
                  <a:lnTo>
                    <a:pt x="18866" y="141682"/>
                  </a:lnTo>
                  <a:lnTo>
                    <a:pt x="71968" y="128960"/>
                  </a:lnTo>
                  <a:lnTo>
                    <a:pt x="84543" y="128087"/>
                  </a:lnTo>
                  <a:lnTo>
                    <a:pt x="104754" y="133357"/>
                  </a:lnTo>
                  <a:lnTo>
                    <a:pt x="136793" y="155803"/>
                  </a:lnTo>
                  <a:lnTo>
                    <a:pt x="148254" y="175311"/>
                  </a:lnTo>
                  <a:lnTo>
                    <a:pt x="165143" y="220373"/>
                  </a:lnTo>
                  <a:lnTo>
                    <a:pt x="166313" y="241833"/>
                  </a:lnTo>
                  <a:lnTo>
                    <a:pt x="157532" y="284206"/>
                  </a:lnTo>
                  <a:lnTo>
                    <a:pt x="144993" y="302179"/>
                  </a:lnTo>
                  <a:lnTo>
                    <a:pt x="126552" y="316796"/>
                  </a:lnTo>
                  <a:lnTo>
                    <a:pt x="102758" y="327191"/>
                  </a:lnTo>
                  <a:lnTo>
                    <a:pt x="76585" y="329472"/>
                  </a:lnTo>
                  <a:lnTo>
                    <a:pt x="41781" y="324179"/>
                  </a:lnTo>
                  <a:lnTo>
                    <a:pt x="14937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464647" y="5072564"/>
              <a:ext cx="169023" cy="390935"/>
            </a:xfrm>
            <a:custGeom>
              <a:avLst/>
              <a:gdLst/>
              <a:ahLst/>
              <a:cxnLst/>
              <a:rect l="0" t="0" r="0" b="0"/>
              <a:pathLst>
                <a:path w="169023" h="390935">
                  <a:moveTo>
                    <a:pt x="123813" y="0"/>
                  </a:moveTo>
                  <a:lnTo>
                    <a:pt x="81152" y="54114"/>
                  </a:lnTo>
                  <a:lnTo>
                    <a:pt x="59104" y="95047"/>
                  </a:lnTo>
                  <a:lnTo>
                    <a:pt x="42315" y="145334"/>
                  </a:lnTo>
                  <a:lnTo>
                    <a:pt x="20801" y="203446"/>
                  </a:lnTo>
                  <a:lnTo>
                    <a:pt x="10528" y="265315"/>
                  </a:lnTo>
                  <a:lnTo>
                    <a:pt x="0" y="328393"/>
                  </a:lnTo>
                  <a:lnTo>
                    <a:pt x="935" y="353013"/>
                  </a:lnTo>
                  <a:lnTo>
                    <a:pt x="9149" y="371754"/>
                  </a:lnTo>
                  <a:lnTo>
                    <a:pt x="23718" y="384763"/>
                  </a:lnTo>
                  <a:lnTo>
                    <a:pt x="32517" y="389870"/>
                  </a:lnTo>
                  <a:lnTo>
                    <a:pt x="41892" y="390934"/>
                  </a:lnTo>
                  <a:lnTo>
                    <a:pt x="92532" y="375467"/>
                  </a:lnTo>
                  <a:lnTo>
                    <a:pt x="133232" y="353063"/>
                  </a:lnTo>
                  <a:lnTo>
                    <a:pt x="149836" y="339801"/>
                  </a:lnTo>
                  <a:lnTo>
                    <a:pt x="166749" y="313591"/>
                  </a:lnTo>
                  <a:lnTo>
                    <a:pt x="169022" y="290672"/>
                  </a:lnTo>
                  <a:lnTo>
                    <a:pt x="164963" y="267228"/>
                  </a:lnTo>
                  <a:lnTo>
                    <a:pt x="155360" y="249009"/>
                  </a:lnTo>
                  <a:lnTo>
                    <a:pt x="140174" y="236232"/>
                  </a:lnTo>
                  <a:lnTo>
                    <a:pt x="131211" y="231188"/>
                  </a:lnTo>
                  <a:lnTo>
                    <a:pt x="121726" y="230164"/>
                  </a:lnTo>
                  <a:lnTo>
                    <a:pt x="101829" y="235266"/>
                  </a:lnTo>
                  <a:lnTo>
                    <a:pt x="68865" y="257606"/>
                  </a:lnTo>
                  <a:lnTo>
                    <a:pt x="49301" y="276499"/>
                  </a:lnTo>
                  <a:lnTo>
                    <a:pt x="39586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Freeform 107"/>
          <p:cNvSpPr/>
          <p:nvPr/>
        </p:nvSpPr>
        <p:spPr>
          <a:xfrm>
            <a:off x="2339497" y="4301812"/>
            <a:ext cx="1535700" cy="207492"/>
          </a:xfrm>
          <a:custGeom>
            <a:avLst/>
            <a:gdLst/>
            <a:ahLst/>
            <a:cxnLst/>
            <a:rect l="0" t="0" r="0" b="0"/>
            <a:pathLst>
              <a:path w="1535700" h="207492">
                <a:moveTo>
                  <a:pt x="0" y="0"/>
                </a:moveTo>
                <a:lnTo>
                  <a:pt x="1535699" y="0"/>
                </a:lnTo>
                <a:lnTo>
                  <a:pt x="1535699" y="207491"/>
                </a:lnTo>
                <a:lnTo>
                  <a:pt x="0" y="207491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2335155" y="4535610"/>
            <a:ext cx="1053759" cy="193277"/>
          </a:xfrm>
          <a:custGeom>
            <a:avLst/>
            <a:gdLst/>
            <a:ahLst/>
            <a:cxnLst/>
            <a:rect l="0" t="0" r="0" b="0"/>
            <a:pathLst>
              <a:path w="1053759" h="193277">
                <a:moveTo>
                  <a:pt x="0" y="0"/>
                </a:moveTo>
                <a:lnTo>
                  <a:pt x="1053758" y="0"/>
                </a:lnTo>
                <a:lnTo>
                  <a:pt x="1053758" y="193276"/>
                </a:lnTo>
                <a:lnTo>
                  <a:pt x="0" y="193276"/>
                </a:lnTo>
                <a:close/>
              </a:path>
            </a:pathLst>
          </a:custGeom>
          <a:solidFill>
            <a:srgbClr val="0000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2326797" y="3255477"/>
            <a:ext cx="2173399" cy="222427"/>
          </a:xfrm>
          <a:custGeom>
            <a:avLst/>
            <a:gdLst/>
            <a:ahLst/>
            <a:cxnLst/>
            <a:rect l="0" t="0" r="0" b="0"/>
            <a:pathLst>
              <a:path w="2173399" h="222427">
                <a:moveTo>
                  <a:pt x="0" y="0"/>
                </a:moveTo>
                <a:lnTo>
                  <a:pt x="2173398" y="0"/>
                </a:lnTo>
                <a:lnTo>
                  <a:pt x="2173398" y="222426"/>
                </a:lnTo>
                <a:lnTo>
                  <a:pt x="0" y="222426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2341669" y="3508161"/>
            <a:ext cx="1498456" cy="210716"/>
          </a:xfrm>
          <a:custGeom>
            <a:avLst/>
            <a:gdLst/>
            <a:ahLst/>
            <a:cxnLst/>
            <a:rect l="0" t="0" r="0" b="0"/>
            <a:pathLst>
              <a:path w="1498456" h="210716">
                <a:moveTo>
                  <a:pt x="0" y="0"/>
                </a:moveTo>
                <a:lnTo>
                  <a:pt x="1498455" y="0"/>
                </a:lnTo>
                <a:lnTo>
                  <a:pt x="1498455" y="210715"/>
                </a:lnTo>
                <a:lnTo>
                  <a:pt x="0" y="210715"/>
                </a:lnTo>
                <a:close/>
              </a:path>
            </a:pathLst>
          </a:custGeom>
          <a:solidFill>
            <a:srgbClr val="0000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2326797" y="2611067"/>
            <a:ext cx="2800582" cy="210571"/>
          </a:xfrm>
          <a:custGeom>
            <a:avLst/>
            <a:gdLst/>
            <a:ahLst/>
            <a:cxnLst/>
            <a:rect l="0" t="0" r="0" b="0"/>
            <a:pathLst>
              <a:path w="2800582" h="210571">
                <a:moveTo>
                  <a:pt x="0" y="0"/>
                </a:moveTo>
                <a:lnTo>
                  <a:pt x="2800581" y="0"/>
                </a:lnTo>
                <a:lnTo>
                  <a:pt x="2800581" y="210570"/>
                </a:lnTo>
                <a:lnTo>
                  <a:pt x="0" y="210570"/>
                </a:lnTo>
                <a:close/>
              </a:path>
            </a:pathLst>
          </a:custGeom>
          <a:solidFill>
            <a:srgbClr val="0000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2339497" y="1693377"/>
            <a:ext cx="2173399" cy="222427"/>
          </a:xfrm>
          <a:custGeom>
            <a:avLst/>
            <a:gdLst/>
            <a:ahLst/>
            <a:cxnLst/>
            <a:rect l="0" t="0" r="0" b="0"/>
            <a:pathLst>
              <a:path w="2173399" h="222427">
                <a:moveTo>
                  <a:pt x="0" y="0"/>
                </a:moveTo>
                <a:lnTo>
                  <a:pt x="2173398" y="0"/>
                </a:lnTo>
                <a:lnTo>
                  <a:pt x="2173398" y="222426"/>
                </a:lnTo>
                <a:lnTo>
                  <a:pt x="0" y="222426"/>
                </a:lnTo>
                <a:close/>
              </a:path>
            </a:pathLst>
          </a:custGeom>
          <a:solidFill>
            <a:srgbClr val="0000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2347855" y="1462210"/>
            <a:ext cx="1053759" cy="193277"/>
          </a:xfrm>
          <a:custGeom>
            <a:avLst/>
            <a:gdLst/>
            <a:ahLst/>
            <a:cxnLst/>
            <a:rect l="0" t="0" r="0" b="0"/>
            <a:pathLst>
              <a:path w="1053759" h="193277">
                <a:moveTo>
                  <a:pt x="0" y="0"/>
                </a:moveTo>
                <a:lnTo>
                  <a:pt x="1053758" y="0"/>
                </a:lnTo>
                <a:lnTo>
                  <a:pt x="1053758" y="193276"/>
                </a:lnTo>
                <a:lnTo>
                  <a:pt x="0" y="193276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2015-01-12T16:43:42Z</dcterms:created>
  <dcterms:modified xsi:type="dcterms:W3CDTF">2015-01-12T16:44:32Z</dcterms:modified>
</cp:coreProperties>
</file>